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26"/>
  </p:notesMasterIdLst>
  <p:sldIdLst>
    <p:sldId id="256" r:id="rId3"/>
    <p:sldId id="267" r:id="rId4"/>
    <p:sldId id="258" r:id="rId5"/>
    <p:sldId id="285" r:id="rId6"/>
    <p:sldId id="273" r:id="rId7"/>
    <p:sldId id="272" r:id="rId8"/>
    <p:sldId id="259" r:id="rId9"/>
    <p:sldId id="289" r:id="rId10"/>
    <p:sldId id="275" r:id="rId11"/>
    <p:sldId id="264" r:id="rId12"/>
    <p:sldId id="284" r:id="rId13"/>
    <p:sldId id="276" r:id="rId14"/>
    <p:sldId id="277" r:id="rId15"/>
    <p:sldId id="286" r:id="rId16"/>
    <p:sldId id="278" r:id="rId17"/>
    <p:sldId id="279" r:id="rId18"/>
    <p:sldId id="280" r:id="rId19"/>
    <p:sldId id="281" r:id="rId20"/>
    <p:sldId id="287" r:id="rId21"/>
    <p:sldId id="282" r:id="rId22"/>
    <p:sldId id="290" r:id="rId23"/>
    <p:sldId id="288" r:id="rId24"/>
    <p:sldId id="269" r:id="rId25"/>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164">
          <p15:clr>
            <a:srgbClr val="A4A3A4"/>
          </p15:clr>
        </p15:guide>
        <p15:guide id="2" pos="15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280" autoAdjust="0"/>
  </p:normalViewPr>
  <p:slideViewPr>
    <p:cSldViewPr>
      <p:cViewPr varScale="1">
        <p:scale>
          <a:sx n="68" d="100"/>
          <a:sy n="68" d="100"/>
        </p:scale>
        <p:origin x="1410" y="72"/>
      </p:cViewPr>
      <p:guideLst>
        <p:guide orient="horz" pos="164"/>
        <p:guide pos="158"/>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a:extLst>
              <a:ext uri="{FF2B5EF4-FFF2-40B4-BE49-F238E27FC236}">
                <a16:creationId xmlns:a16="http://schemas.microsoft.com/office/drawing/2014/main" id="{67C74DA2-0380-45F6-8E87-54C5EF67BBA6}"/>
              </a:ext>
            </a:extLst>
          </p:cNvPr>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de-DE" altLang="de-DE" noProof="0"/>
          </a:p>
        </p:txBody>
      </p:sp>
      <p:sp>
        <p:nvSpPr>
          <p:cNvPr id="3075" name="Rectangle 3">
            <a:extLst>
              <a:ext uri="{FF2B5EF4-FFF2-40B4-BE49-F238E27FC236}">
                <a16:creationId xmlns:a16="http://schemas.microsoft.com/office/drawing/2014/main" id="{5E8AA388-815D-4859-916C-86ACBAE4FB26}"/>
              </a:ext>
            </a:extLst>
          </p:cNvPr>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pPr>
              <a:defRPr/>
            </a:pPr>
            <a:endParaRPr lang="it-IT" altLang="de-DE"/>
          </a:p>
        </p:txBody>
      </p:sp>
      <p:sp>
        <p:nvSpPr>
          <p:cNvPr id="3076" name="Rectangle 4">
            <a:extLst>
              <a:ext uri="{FF2B5EF4-FFF2-40B4-BE49-F238E27FC236}">
                <a16:creationId xmlns:a16="http://schemas.microsoft.com/office/drawing/2014/main" id="{C4B94266-7584-4418-A980-21153EE8A0DB}"/>
              </a:ext>
            </a:extLst>
          </p:cNvPr>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pPr>
              <a:defRPr/>
            </a:pPr>
            <a:endParaRPr lang="it-IT" altLang="de-DE"/>
          </a:p>
        </p:txBody>
      </p:sp>
      <p:sp>
        <p:nvSpPr>
          <p:cNvPr id="3077" name="Rectangle 5">
            <a:extLst>
              <a:ext uri="{FF2B5EF4-FFF2-40B4-BE49-F238E27FC236}">
                <a16:creationId xmlns:a16="http://schemas.microsoft.com/office/drawing/2014/main" id="{2BAED017-1360-4245-B872-3244581C198E}"/>
              </a:ext>
            </a:extLst>
          </p:cNvPr>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pPr>
              <a:defRPr/>
            </a:pPr>
            <a:endParaRPr lang="it-IT" altLang="de-DE"/>
          </a:p>
        </p:txBody>
      </p:sp>
      <p:sp>
        <p:nvSpPr>
          <p:cNvPr id="3078" name="Rectangle 6">
            <a:extLst>
              <a:ext uri="{FF2B5EF4-FFF2-40B4-BE49-F238E27FC236}">
                <a16:creationId xmlns:a16="http://schemas.microsoft.com/office/drawing/2014/main" id="{C2B8407D-FB3A-49D1-8FC3-DB5AD7C9F1E6}"/>
              </a:ext>
            </a:extLst>
          </p:cNvPr>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pPr>
              <a:defRPr/>
            </a:pPr>
            <a:fld id="{B7CA5ABA-2C91-4D5D-A573-1B2EEF8EEA03}" type="slidenum">
              <a:rPr lang="it-IT" altLang="de-DE"/>
              <a:pPr>
                <a:defRPr/>
              </a:pPr>
              <a:t>‹N›</a:t>
            </a:fld>
            <a:endParaRPr lang="it-IT" altLang="de-DE"/>
          </a:p>
        </p:txBody>
      </p:sp>
    </p:spTree>
    <p:extLst>
      <p:ext uri="{BB962C8B-B14F-4D97-AF65-F5344CB8AC3E}">
        <p14:creationId xmlns:p14="http://schemas.microsoft.com/office/powerpoint/2010/main" val="431579645"/>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F77B86B0-EE58-476E-8470-03858FE57179}" type="slidenum">
              <a:rPr lang="it-IT" altLang="de-DE" smtClean="0">
                <a:solidFill>
                  <a:srgbClr val="000000"/>
                </a:solidFill>
                <a:latin typeface="Times New Roman" panose="02020603050405020304" pitchFamily="18" charset="0"/>
                <a:ea typeface="Arial Unicode MS" panose="020B0604020202020204" pitchFamily="34" charset="-128"/>
              </a:rPr>
              <a:pPr>
                <a:lnSpc>
                  <a:spcPct val="95000"/>
                </a:lnSpc>
              </a:pPr>
              <a:t>1</a:t>
            </a:fld>
            <a:endParaRPr lang="it-IT" altLang="de-DE">
              <a:solidFill>
                <a:srgbClr val="000000"/>
              </a:solidFill>
              <a:latin typeface="Times New Roman" panose="02020603050405020304" pitchFamily="18" charset="0"/>
              <a:ea typeface="Arial Unicode MS" panose="020B0604020202020204" pitchFamily="34" charset="-128"/>
            </a:endParaRPr>
          </a:p>
        </p:txBody>
      </p:sp>
      <p:sp>
        <p:nvSpPr>
          <p:cNvPr id="512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4"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2921537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CF80885B-39D8-40D3-B9D9-2FCAFB19594E}" type="slidenum">
              <a:rPr lang="it-IT" altLang="de-DE" smtClean="0">
                <a:solidFill>
                  <a:srgbClr val="000000"/>
                </a:solidFill>
                <a:latin typeface="Times New Roman" panose="02020603050405020304" pitchFamily="18" charset="0"/>
                <a:ea typeface="Arial Unicode MS" panose="020B0604020202020204" pitchFamily="34" charset="-128"/>
              </a:rPr>
              <a:pPr>
                <a:lnSpc>
                  <a:spcPct val="95000"/>
                </a:lnSpc>
              </a:pPr>
              <a:t>3</a:t>
            </a:fld>
            <a:endParaRPr lang="it-IT" altLang="de-DE">
              <a:solidFill>
                <a:srgbClr val="000000"/>
              </a:solidFill>
              <a:latin typeface="Times New Roman" panose="02020603050405020304" pitchFamily="18" charset="0"/>
              <a:ea typeface="Arial Unicode MS" panose="020B0604020202020204" pitchFamily="34" charset="-128"/>
            </a:endParaRPr>
          </a:p>
        </p:txBody>
      </p:sp>
      <p:sp>
        <p:nvSpPr>
          <p:cNvPr id="11267"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it-IT" altLang="de-DE" sz="2000">
              <a:latin typeface="Arial" panose="020B0604020202020204" pitchFamily="34" charset="0"/>
              <a:ea typeface="Microsoft YaHei" panose="020B0503020204020204" pitchFamily="34" charset="-122"/>
            </a:endParaRPr>
          </a:p>
        </p:txBody>
      </p:sp>
      <p:sp>
        <p:nvSpPr>
          <p:cNvPr id="17411" name="Text Box 3">
            <a:extLst>
              <a:ext uri="{FF2B5EF4-FFF2-40B4-BE49-F238E27FC236}">
                <a16:creationId xmlns:a16="http://schemas.microsoft.com/office/drawing/2014/main" id="{A8523723-C8FB-4025-8938-F7F2BF2A855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Times New Roman" panose="02020603050405020304" pitchFamily="18" charset="0"/>
              <a:buNone/>
              <a:defRPr/>
            </a:pPr>
            <a:fld id="{C2EAC0BB-B340-4906-9279-FFB82AC3C009}" type="slidenum">
              <a:rPr lang="it-IT" altLang="de-DE">
                <a:latin typeface="+mn-lt" charset="0"/>
                <a:cs typeface="+mn-ea" charset="0"/>
              </a:rPr>
              <a:pPr eaLnBrk="1" hangingPunct="1">
                <a:buClr>
                  <a:srgbClr val="000000"/>
                </a:buClr>
                <a:buSzPct val="100000"/>
                <a:buFont typeface="Times New Roman" panose="02020603050405020304" pitchFamily="18" charset="0"/>
                <a:buNone/>
                <a:defRPr/>
              </a:pPr>
              <a:t>3</a:t>
            </a:fld>
            <a:endParaRPr lang="it-IT" altLang="de-DE">
              <a:latin typeface="+mn-lt" charset="0"/>
              <a:cs typeface="+mn-ea" charset="0"/>
            </a:endParaRPr>
          </a:p>
        </p:txBody>
      </p:sp>
    </p:spTree>
    <p:extLst>
      <p:ext uri="{BB962C8B-B14F-4D97-AF65-F5344CB8AC3E}">
        <p14:creationId xmlns:p14="http://schemas.microsoft.com/office/powerpoint/2010/main" val="2541713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F6ABF51C-7AC7-4ED9-8689-CA144AD02D8F}" type="slidenum">
              <a:rPr lang="it-IT" altLang="de-DE" smtClean="0">
                <a:solidFill>
                  <a:srgbClr val="000000"/>
                </a:solidFill>
                <a:latin typeface="Times New Roman" panose="02020603050405020304" pitchFamily="18" charset="0"/>
                <a:ea typeface="Arial Unicode MS" panose="020B0604020202020204" pitchFamily="34" charset="-128"/>
              </a:rPr>
              <a:pPr>
                <a:lnSpc>
                  <a:spcPct val="95000"/>
                </a:lnSpc>
              </a:pPr>
              <a:t>7</a:t>
            </a:fld>
            <a:endParaRPr lang="it-IT" altLang="de-DE">
              <a:solidFill>
                <a:srgbClr val="000000"/>
              </a:solidFill>
              <a:latin typeface="Times New Roman" panose="02020603050405020304" pitchFamily="18" charset="0"/>
              <a:ea typeface="Arial Unicode MS" panose="020B0604020202020204" pitchFamily="34" charset="-128"/>
            </a:endParaRPr>
          </a:p>
        </p:txBody>
      </p:sp>
      <p:sp>
        <p:nvSpPr>
          <p:cNvPr id="15363"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it-IT" altLang="de-DE" sz="2000">
              <a:latin typeface="Arial" panose="020B0604020202020204" pitchFamily="34" charset="0"/>
              <a:ea typeface="Microsoft YaHei" panose="020B0503020204020204" pitchFamily="34" charset="-122"/>
            </a:endParaRPr>
          </a:p>
        </p:txBody>
      </p:sp>
      <p:sp>
        <p:nvSpPr>
          <p:cNvPr id="18435" name="Text Box 3">
            <a:extLst>
              <a:ext uri="{FF2B5EF4-FFF2-40B4-BE49-F238E27FC236}">
                <a16:creationId xmlns:a16="http://schemas.microsoft.com/office/drawing/2014/main" id="{69CA494A-386F-49DB-8D72-A3802FA4D73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Times New Roman" panose="02020603050405020304" pitchFamily="18" charset="0"/>
              <a:buNone/>
              <a:defRPr/>
            </a:pPr>
            <a:fld id="{3B393373-E0D1-48B8-BB0C-D8EC6F0C25F4}" type="slidenum">
              <a:rPr lang="it-IT" altLang="de-DE">
                <a:latin typeface="+mn-lt" charset="0"/>
                <a:cs typeface="+mn-ea" charset="0"/>
              </a:rPr>
              <a:pPr eaLnBrk="1" hangingPunct="1">
                <a:buClr>
                  <a:srgbClr val="000000"/>
                </a:buClr>
                <a:buSzPct val="100000"/>
                <a:buFont typeface="Times New Roman" panose="02020603050405020304" pitchFamily="18" charset="0"/>
                <a:buNone/>
                <a:defRPr/>
              </a:pPr>
              <a:t>7</a:t>
            </a:fld>
            <a:endParaRPr lang="it-IT" altLang="de-DE">
              <a:latin typeface="+mn-lt" charset="0"/>
              <a:cs typeface="+mn-ea" charset="0"/>
            </a:endParaRPr>
          </a:p>
        </p:txBody>
      </p:sp>
    </p:spTree>
    <p:extLst>
      <p:ext uri="{BB962C8B-B14F-4D97-AF65-F5344CB8AC3E}">
        <p14:creationId xmlns:p14="http://schemas.microsoft.com/office/powerpoint/2010/main" val="3339183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83126631-659C-44A9-B65D-5F42DF52DC4E}" type="slidenum">
              <a:rPr lang="it-IT" altLang="de-DE" smtClean="0">
                <a:solidFill>
                  <a:srgbClr val="000000"/>
                </a:solidFill>
                <a:latin typeface="Times New Roman" panose="02020603050405020304" pitchFamily="18" charset="0"/>
                <a:ea typeface="Arial Unicode MS" panose="020B0604020202020204" pitchFamily="34" charset="-128"/>
              </a:rPr>
              <a:pPr>
                <a:lnSpc>
                  <a:spcPct val="95000"/>
                </a:lnSpc>
              </a:pPr>
              <a:t>10</a:t>
            </a:fld>
            <a:endParaRPr lang="it-IT" altLang="de-DE">
              <a:solidFill>
                <a:srgbClr val="000000"/>
              </a:solidFill>
              <a:latin typeface="Times New Roman" panose="02020603050405020304" pitchFamily="18" charset="0"/>
              <a:ea typeface="Arial Unicode MS" panose="020B0604020202020204" pitchFamily="34" charset="-128"/>
            </a:endParaRPr>
          </a:p>
        </p:txBody>
      </p:sp>
      <p:sp>
        <p:nvSpPr>
          <p:cNvPr id="27651"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523150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63C4160D-ABC9-4A9C-AE34-DA3C62237184}" type="slidenum">
              <a:rPr lang="it-IT" altLang="de-DE" smtClean="0">
                <a:solidFill>
                  <a:srgbClr val="000000"/>
                </a:solidFill>
                <a:latin typeface="Times New Roman" panose="02020603050405020304" pitchFamily="18" charset="0"/>
                <a:ea typeface="Arial Unicode MS" panose="020B0604020202020204" pitchFamily="34" charset="-128"/>
              </a:rPr>
              <a:pPr>
                <a:lnSpc>
                  <a:spcPct val="95000"/>
                </a:lnSpc>
              </a:pPr>
              <a:t>11</a:t>
            </a:fld>
            <a:endParaRPr lang="it-IT" altLang="de-DE">
              <a:solidFill>
                <a:srgbClr val="000000"/>
              </a:solidFill>
              <a:latin typeface="Times New Roman" panose="02020603050405020304" pitchFamily="18" charset="0"/>
              <a:ea typeface="Arial Unicode MS" panose="020B0604020202020204" pitchFamily="34" charset="-128"/>
            </a:endParaRPr>
          </a:p>
        </p:txBody>
      </p:sp>
      <p:sp>
        <p:nvSpPr>
          <p:cNvPr id="29699"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4212858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idx="10"/>
          </p:nvPr>
        </p:nvSpPr>
        <p:spPr/>
        <p:txBody>
          <a:bodyPr/>
          <a:lstStyle/>
          <a:p>
            <a:pPr>
              <a:defRPr/>
            </a:pPr>
            <a:fld id="{B7CA5ABA-2C91-4D5D-A573-1B2EEF8EEA03}" type="slidenum">
              <a:rPr lang="it-IT" altLang="de-DE" smtClean="0"/>
              <a:pPr>
                <a:defRPr/>
              </a:pPr>
              <a:t>18</a:t>
            </a:fld>
            <a:endParaRPr lang="it-IT" altLang="de-DE"/>
          </a:p>
        </p:txBody>
      </p:sp>
    </p:spTree>
    <p:extLst>
      <p:ext uri="{BB962C8B-B14F-4D97-AF65-F5344CB8AC3E}">
        <p14:creationId xmlns:p14="http://schemas.microsoft.com/office/powerpoint/2010/main" val="1586673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0B90C7-D139-4C50-A041-4FDE7363E9F0}"/>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B6B801A-9453-45CD-8FF8-16AE1A644AB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Rectangle 3">
            <a:extLst>
              <a:ext uri="{FF2B5EF4-FFF2-40B4-BE49-F238E27FC236}">
                <a16:creationId xmlns:a16="http://schemas.microsoft.com/office/drawing/2014/main" id="{C7B1B541-A87D-4D20-8916-CE2F4787D1AB}"/>
              </a:ext>
            </a:extLst>
          </p:cNvPr>
          <p:cNvSpPr>
            <a:spLocks noGrp="1" noChangeArrowheads="1"/>
          </p:cNvSpPr>
          <p:nvPr>
            <p:ph type="dt" idx="10"/>
          </p:nvPr>
        </p:nvSpPr>
        <p:spPr>
          <a:ln/>
        </p:spPr>
        <p:txBody>
          <a:bodyPr/>
          <a:lstStyle>
            <a:lvl1pPr>
              <a:defRPr/>
            </a:lvl1pPr>
          </a:lstStyle>
          <a:p>
            <a:pPr>
              <a:defRPr/>
            </a:pPr>
            <a:r>
              <a:rPr lang="it-IT" altLang="de-DE"/>
              <a:t>29/12/17</a:t>
            </a:r>
          </a:p>
        </p:txBody>
      </p:sp>
      <p:sp>
        <p:nvSpPr>
          <p:cNvPr id="5" name="Rectangle 5">
            <a:extLst>
              <a:ext uri="{FF2B5EF4-FFF2-40B4-BE49-F238E27FC236}">
                <a16:creationId xmlns:a16="http://schemas.microsoft.com/office/drawing/2014/main" id="{D254B666-AFA1-4160-8B04-CD47BDB4D285}"/>
              </a:ext>
            </a:extLst>
          </p:cNvPr>
          <p:cNvSpPr>
            <a:spLocks noGrp="1" noChangeArrowheads="1"/>
          </p:cNvSpPr>
          <p:nvPr>
            <p:ph type="sldNum" idx="11"/>
          </p:nvPr>
        </p:nvSpPr>
        <p:spPr>
          <a:ln/>
        </p:spPr>
        <p:txBody>
          <a:bodyPr/>
          <a:lstStyle>
            <a:lvl1pPr>
              <a:defRPr/>
            </a:lvl1pPr>
          </a:lstStyle>
          <a:p>
            <a:pPr>
              <a:defRPr/>
            </a:pPr>
            <a:fld id="{CDD36E7A-ACC0-49A3-876F-5360652B16B5}" type="slidenum">
              <a:rPr lang="it-IT" altLang="de-DE"/>
              <a:pPr>
                <a:defRPr/>
              </a:pPr>
              <a:t>‹N›</a:t>
            </a:fld>
            <a:endParaRPr lang="it-IT" altLang="de-DE"/>
          </a:p>
        </p:txBody>
      </p:sp>
    </p:spTree>
    <p:extLst>
      <p:ext uri="{BB962C8B-B14F-4D97-AF65-F5344CB8AC3E}">
        <p14:creationId xmlns:p14="http://schemas.microsoft.com/office/powerpoint/2010/main" val="192719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547FD-AE10-4F81-A00A-80113162006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8789583-B478-4856-B2F6-4A54DD44AF9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a:extLst>
              <a:ext uri="{FF2B5EF4-FFF2-40B4-BE49-F238E27FC236}">
                <a16:creationId xmlns:a16="http://schemas.microsoft.com/office/drawing/2014/main" id="{C7B1B541-A87D-4D20-8916-CE2F4787D1AB}"/>
              </a:ext>
            </a:extLst>
          </p:cNvPr>
          <p:cNvSpPr>
            <a:spLocks noGrp="1" noChangeArrowheads="1"/>
          </p:cNvSpPr>
          <p:nvPr>
            <p:ph type="dt" idx="10"/>
          </p:nvPr>
        </p:nvSpPr>
        <p:spPr>
          <a:ln/>
        </p:spPr>
        <p:txBody>
          <a:bodyPr/>
          <a:lstStyle>
            <a:lvl1pPr>
              <a:defRPr/>
            </a:lvl1pPr>
          </a:lstStyle>
          <a:p>
            <a:pPr>
              <a:defRPr/>
            </a:pPr>
            <a:r>
              <a:rPr lang="it-IT" altLang="de-DE"/>
              <a:t>29/12/17</a:t>
            </a:r>
          </a:p>
        </p:txBody>
      </p:sp>
      <p:sp>
        <p:nvSpPr>
          <p:cNvPr id="5" name="Rectangle 5">
            <a:extLst>
              <a:ext uri="{FF2B5EF4-FFF2-40B4-BE49-F238E27FC236}">
                <a16:creationId xmlns:a16="http://schemas.microsoft.com/office/drawing/2014/main" id="{D254B666-AFA1-4160-8B04-CD47BDB4D285}"/>
              </a:ext>
            </a:extLst>
          </p:cNvPr>
          <p:cNvSpPr>
            <a:spLocks noGrp="1" noChangeArrowheads="1"/>
          </p:cNvSpPr>
          <p:nvPr>
            <p:ph type="sldNum" idx="11"/>
          </p:nvPr>
        </p:nvSpPr>
        <p:spPr>
          <a:ln/>
        </p:spPr>
        <p:txBody>
          <a:bodyPr/>
          <a:lstStyle>
            <a:lvl1pPr>
              <a:defRPr/>
            </a:lvl1pPr>
          </a:lstStyle>
          <a:p>
            <a:pPr>
              <a:defRPr/>
            </a:pPr>
            <a:fld id="{54B6930F-9346-41BD-ACAB-94640CD1252E}" type="slidenum">
              <a:rPr lang="it-IT" altLang="de-DE"/>
              <a:pPr>
                <a:defRPr/>
              </a:pPr>
              <a:t>‹N›</a:t>
            </a:fld>
            <a:endParaRPr lang="it-IT" altLang="de-DE"/>
          </a:p>
        </p:txBody>
      </p:sp>
    </p:spTree>
    <p:extLst>
      <p:ext uri="{BB962C8B-B14F-4D97-AF65-F5344CB8AC3E}">
        <p14:creationId xmlns:p14="http://schemas.microsoft.com/office/powerpoint/2010/main" val="1701454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9AE9F21-AF13-402C-9BB6-ECDDF3066E3B}"/>
              </a:ext>
            </a:extLst>
          </p:cNvPr>
          <p:cNvSpPr>
            <a:spLocks noGrp="1"/>
          </p:cNvSpPr>
          <p:nvPr>
            <p:ph type="title" orient="vert"/>
          </p:nvPr>
        </p:nvSpPr>
        <p:spPr>
          <a:xfrm>
            <a:off x="6629400" y="274638"/>
            <a:ext cx="2055813" cy="5849937"/>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426B200-3E7A-4ED1-B169-C8E2FC722627}"/>
              </a:ext>
            </a:extLst>
          </p:cNvPr>
          <p:cNvSpPr>
            <a:spLocks noGrp="1"/>
          </p:cNvSpPr>
          <p:nvPr>
            <p:ph type="body" orient="vert" idx="1"/>
          </p:nvPr>
        </p:nvSpPr>
        <p:spPr>
          <a:xfrm>
            <a:off x="457200" y="274638"/>
            <a:ext cx="6019800" cy="584993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a:extLst>
              <a:ext uri="{FF2B5EF4-FFF2-40B4-BE49-F238E27FC236}">
                <a16:creationId xmlns:a16="http://schemas.microsoft.com/office/drawing/2014/main" id="{C7B1B541-A87D-4D20-8916-CE2F4787D1AB}"/>
              </a:ext>
            </a:extLst>
          </p:cNvPr>
          <p:cNvSpPr>
            <a:spLocks noGrp="1" noChangeArrowheads="1"/>
          </p:cNvSpPr>
          <p:nvPr>
            <p:ph type="dt" idx="10"/>
          </p:nvPr>
        </p:nvSpPr>
        <p:spPr>
          <a:ln/>
        </p:spPr>
        <p:txBody>
          <a:bodyPr/>
          <a:lstStyle>
            <a:lvl1pPr>
              <a:defRPr/>
            </a:lvl1pPr>
          </a:lstStyle>
          <a:p>
            <a:pPr>
              <a:defRPr/>
            </a:pPr>
            <a:r>
              <a:rPr lang="it-IT" altLang="de-DE"/>
              <a:t>29/12/17</a:t>
            </a:r>
          </a:p>
        </p:txBody>
      </p:sp>
      <p:sp>
        <p:nvSpPr>
          <p:cNvPr id="5" name="Rectangle 5">
            <a:extLst>
              <a:ext uri="{FF2B5EF4-FFF2-40B4-BE49-F238E27FC236}">
                <a16:creationId xmlns:a16="http://schemas.microsoft.com/office/drawing/2014/main" id="{D254B666-AFA1-4160-8B04-CD47BDB4D285}"/>
              </a:ext>
            </a:extLst>
          </p:cNvPr>
          <p:cNvSpPr>
            <a:spLocks noGrp="1" noChangeArrowheads="1"/>
          </p:cNvSpPr>
          <p:nvPr>
            <p:ph type="sldNum" idx="11"/>
          </p:nvPr>
        </p:nvSpPr>
        <p:spPr>
          <a:ln/>
        </p:spPr>
        <p:txBody>
          <a:bodyPr/>
          <a:lstStyle>
            <a:lvl1pPr>
              <a:defRPr/>
            </a:lvl1pPr>
          </a:lstStyle>
          <a:p>
            <a:pPr>
              <a:defRPr/>
            </a:pPr>
            <a:fld id="{E8FCB5E0-A2ED-4E53-AC37-FD20A91BD596}" type="slidenum">
              <a:rPr lang="it-IT" altLang="de-DE"/>
              <a:pPr>
                <a:defRPr/>
              </a:pPr>
              <a:t>‹N›</a:t>
            </a:fld>
            <a:endParaRPr lang="it-IT" altLang="de-DE"/>
          </a:p>
        </p:txBody>
      </p:sp>
    </p:spTree>
    <p:extLst>
      <p:ext uri="{BB962C8B-B14F-4D97-AF65-F5344CB8AC3E}">
        <p14:creationId xmlns:p14="http://schemas.microsoft.com/office/powerpoint/2010/main" val="2066441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1C62F-C962-4172-8499-3A1C297D3B63}"/>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B2E3EB7-9F1A-4CAC-9492-20A9935E247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Rectangle 1">
            <a:extLst>
              <a:ext uri="{FF2B5EF4-FFF2-40B4-BE49-F238E27FC236}">
                <a16:creationId xmlns:a16="http://schemas.microsoft.com/office/drawing/2014/main" id="{DE6363EB-9BB2-4536-9378-0474DFF058D9}"/>
              </a:ext>
            </a:extLst>
          </p:cNvPr>
          <p:cNvSpPr>
            <a:spLocks noGrp="1" noChangeArrowheads="1"/>
          </p:cNvSpPr>
          <p:nvPr>
            <p:ph type="dt" idx="10"/>
          </p:nvPr>
        </p:nvSpPr>
        <p:spPr>
          <a:ln/>
        </p:spPr>
        <p:txBody>
          <a:bodyPr/>
          <a:lstStyle>
            <a:lvl1pPr>
              <a:defRPr/>
            </a:lvl1pPr>
          </a:lstStyle>
          <a:p>
            <a:pPr>
              <a:defRPr/>
            </a:pPr>
            <a:r>
              <a:rPr lang="it-IT" altLang="de-DE"/>
              <a:t>29/12/17</a:t>
            </a:r>
          </a:p>
        </p:txBody>
      </p:sp>
      <p:sp>
        <p:nvSpPr>
          <p:cNvPr id="5" name="Rectangle 3">
            <a:extLst>
              <a:ext uri="{FF2B5EF4-FFF2-40B4-BE49-F238E27FC236}">
                <a16:creationId xmlns:a16="http://schemas.microsoft.com/office/drawing/2014/main" id="{3B64C53D-6135-4AEE-9F0D-BD2F39612D88}"/>
              </a:ext>
            </a:extLst>
          </p:cNvPr>
          <p:cNvSpPr>
            <a:spLocks noGrp="1" noChangeArrowheads="1"/>
          </p:cNvSpPr>
          <p:nvPr>
            <p:ph type="sldNum" idx="11"/>
          </p:nvPr>
        </p:nvSpPr>
        <p:spPr>
          <a:ln/>
        </p:spPr>
        <p:txBody>
          <a:bodyPr/>
          <a:lstStyle>
            <a:lvl1pPr>
              <a:defRPr/>
            </a:lvl1pPr>
          </a:lstStyle>
          <a:p>
            <a:pPr>
              <a:defRPr/>
            </a:pPr>
            <a:fld id="{DA07AA3F-13E3-40ED-A91C-39E75F918E06}" type="slidenum">
              <a:rPr lang="it-IT" altLang="de-DE"/>
              <a:pPr>
                <a:defRPr/>
              </a:pPr>
              <a:t>‹N›</a:t>
            </a:fld>
            <a:endParaRPr lang="it-IT" altLang="de-DE"/>
          </a:p>
        </p:txBody>
      </p:sp>
    </p:spTree>
    <p:extLst>
      <p:ext uri="{BB962C8B-B14F-4D97-AF65-F5344CB8AC3E}">
        <p14:creationId xmlns:p14="http://schemas.microsoft.com/office/powerpoint/2010/main" val="10614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ADFA72-8865-40CC-BC65-140DD633AD2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7EE6C9F-8CB4-45FA-B337-78F7583D639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
            <a:extLst>
              <a:ext uri="{FF2B5EF4-FFF2-40B4-BE49-F238E27FC236}">
                <a16:creationId xmlns:a16="http://schemas.microsoft.com/office/drawing/2014/main" id="{DE6363EB-9BB2-4536-9378-0474DFF058D9}"/>
              </a:ext>
            </a:extLst>
          </p:cNvPr>
          <p:cNvSpPr>
            <a:spLocks noGrp="1" noChangeArrowheads="1"/>
          </p:cNvSpPr>
          <p:nvPr>
            <p:ph type="dt" idx="10"/>
          </p:nvPr>
        </p:nvSpPr>
        <p:spPr>
          <a:ln/>
        </p:spPr>
        <p:txBody>
          <a:bodyPr/>
          <a:lstStyle>
            <a:lvl1pPr>
              <a:defRPr/>
            </a:lvl1pPr>
          </a:lstStyle>
          <a:p>
            <a:pPr>
              <a:defRPr/>
            </a:pPr>
            <a:r>
              <a:rPr lang="it-IT" altLang="de-DE"/>
              <a:t>29/12/17</a:t>
            </a:r>
          </a:p>
        </p:txBody>
      </p:sp>
      <p:sp>
        <p:nvSpPr>
          <p:cNvPr id="5" name="Rectangle 3">
            <a:extLst>
              <a:ext uri="{FF2B5EF4-FFF2-40B4-BE49-F238E27FC236}">
                <a16:creationId xmlns:a16="http://schemas.microsoft.com/office/drawing/2014/main" id="{3B64C53D-6135-4AEE-9F0D-BD2F39612D88}"/>
              </a:ext>
            </a:extLst>
          </p:cNvPr>
          <p:cNvSpPr>
            <a:spLocks noGrp="1" noChangeArrowheads="1"/>
          </p:cNvSpPr>
          <p:nvPr>
            <p:ph type="sldNum" idx="11"/>
          </p:nvPr>
        </p:nvSpPr>
        <p:spPr>
          <a:ln/>
        </p:spPr>
        <p:txBody>
          <a:bodyPr/>
          <a:lstStyle>
            <a:lvl1pPr>
              <a:defRPr/>
            </a:lvl1pPr>
          </a:lstStyle>
          <a:p>
            <a:pPr>
              <a:defRPr/>
            </a:pPr>
            <a:fld id="{EAEC1BC0-43A3-4F7B-9E9A-C272E0C7367D}" type="slidenum">
              <a:rPr lang="it-IT" altLang="de-DE"/>
              <a:pPr>
                <a:defRPr/>
              </a:pPr>
              <a:t>‹N›</a:t>
            </a:fld>
            <a:endParaRPr lang="it-IT" altLang="de-DE"/>
          </a:p>
        </p:txBody>
      </p:sp>
    </p:spTree>
    <p:extLst>
      <p:ext uri="{BB962C8B-B14F-4D97-AF65-F5344CB8AC3E}">
        <p14:creationId xmlns:p14="http://schemas.microsoft.com/office/powerpoint/2010/main" val="3052458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F0CA65-3B1E-4498-8C89-9B2AA022B7E6}"/>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A23F6A9-1E85-4D88-A3A8-2C57FE7D0F2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Rectangle 1">
            <a:extLst>
              <a:ext uri="{FF2B5EF4-FFF2-40B4-BE49-F238E27FC236}">
                <a16:creationId xmlns:a16="http://schemas.microsoft.com/office/drawing/2014/main" id="{DE6363EB-9BB2-4536-9378-0474DFF058D9}"/>
              </a:ext>
            </a:extLst>
          </p:cNvPr>
          <p:cNvSpPr>
            <a:spLocks noGrp="1" noChangeArrowheads="1"/>
          </p:cNvSpPr>
          <p:nvPr>
            <p:ph type="dt" idx="10"/>
          </p:nvPr>
        </p:nvSpPr>
        <p:spPr>
          <a:ln/>
        </p:spPr>
        <p:txBody>
          <a:bodyPr/>
          <a:lstStyle>
            <a:lvl1pPr>
              <a:defRPr/>
            </a:lvl1pPr>
          </a:lstStyle>
          <a:p>
            <a:pPr>
              <a:defRPr/>
            </a:pPr>
            <a:r>
              <a:rPr lang="it-IT" altLang="de-DE"/>
              <a:t>29/12/17</a:t>
            </a:r>
          </a:p>
        </p:txBody>
      </p:sp>
      <p:sp>
        <p:nvSpPr>
          <p:cNvPr id="5" name="Rectangle 3">
            <a:extLst>
              <a:ext uri="{FF2B5EF4-FFF2-40B4-BE49-F238E27FC236}">
                <a16:creationId xmlns:a16="http://schemas.microsoft.com/office/drawing/2014/main" id="{3B64C53D-6135-4AEE-9F0D-BD2F39612D88}"/>
              </a:ext>
            </a:extLst>
          </p:cNvPr>
          <p:cNvSpPr>
            <a:spLocks noGrp="1" noChangeArrowheads="1"/>
          </p:cNvSpPr>
          <p:nvPr>
            <p:ph type="sldNum" idx="11"/>
          </p:nvPr>
        </p:nvSpPr>
        <p:spPr>
          <a:ln/>
        </p:spPr>
        <p:txBody>
          <a:bodyPr/>
          <a:lstStyle>
            <a:lvl1pPr>
              <a:defRPr/>
            </a:lvl1pPr>
          </a:lstStyle>
          <a:p>
            <a:pPr>
              <a:defRPr/>
            </a:pPr>
            <a:fld id="{AEF5441B-3BF5-418F-83D2-EE70B2642040}" type="slidenum">
              <a:rPr lang="it-IT" altLang="de-DE"/>
              <a:pPr>
                <a:defRPr/>
              </a:pPr>
              <a:t>‹N›</a:t>
            </a:fld>
            <a:endParaRPr lang="it-IT" altLang="de-DE"/>
          </a:p>
        </p:txBody>
      </p:sp>
    </p:spTree>
    <p:extLst>
      <p:ext uri="{BB962C8B-B14F-4D97-AF65-F5344CB8AC3E}">
        <p14:creationId xmlns:p14="http://schemas.microsoft.com/office/powerpoint/2010/main" val="4286019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739B5D-5BB3-4D1F-A04A-EAA839E8949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86EB4B8-F7DF-4A90-B5CF-D93BE51B5950}"/>
              </a:ext>
            </a:extLst>
          </p:cNvPr>
          <p:cNvSpPr>
            <a:spLocks noGrp="1"/>
          </p:cNvSpPr>
          <p:nvPr>
            <p:ph sz="half" idx="1"/>
          </p:nvPr>
        </p:nvSpPr>
        <p:spPr>
          <a:xfrm>
            <a:off x="457200" y="1604963"/>
            <a:ext cx="4037013" cy="4524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F08E73C-B127-4ABA-911F-089F16718F7F}"/>
              </a:ext>
            </a:extLst>
          </p:cNvPr>
          <p:cNvSpPr>
            <a:spLocks noGrp="1"/>
          </p:cNvSpPr>
          <p:nvPr>
            <p:ph sz="half" idx="2"/>
          </p:nvPr>
        </p:nvSpPr>
        <p:spPr>
          <a:xfrm>
            <a:off x="4646613" y="1604963"/>
            <a:ext cx="4038600" cy="4524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
            <a:extLst>
              <a:ext uri="{FF2B5EF4-FFF2-40B4-BE49-F238E27FC236}">
                <a16:creationId xmlns:a16="http://schemas.microsoft.com/office/drawing/2014/main" id="{DE6363EB-9BB2-4536-9378-0474DFF058D9}"/>
              </a:ext>
            </a:extLst>
          </p:cNvPr>
          <p:cNvSpPr>
            <a:spLocks noGrp="1" noChangeArrowheads="1"/>
          </p:cNvSpPr>
          <p:nvPr>
            <p:ph type="dt" idx="10"/>
          </p:nvPr>
        </p:nvSpPr>
        <p:spPr>
          <a:ln/>
        </p:spPr>
        <p:txBody>
          <a:bodyPr/>
          <a:lstStyle>
            <a:lvl1pPr>
              <a:defRPr/>
            </a:lvl1pPr>
          </a:lstStyle>
          <a:p>
            <a:pPr>
              <a:defRPr/>
            </a:pPr>
            <a:r>
              <a:rPr lang="it-IT" altLang="de-DE"/>
              <a:t>29/12/17</a:t>
            </a:r>
          </a:p>
        </p:txBody>
      </p:sp>
      <p:sp>
        <p:nvSpPr>
          <p:cNvPr id="6" name="Rectangle 3">
            <a:extLst>
              <a:ext uri="{FF2B5EF4-FFF2-40B4-BE49-F238E27FC236}">
                <a16:creationId xmlns:a16="http://schemas.microsoft.com/office/drawing/2014/main" id="{3B64C53D-6135-4AEE-9F0D-BD2F39612D88}"/>
              </a:ext>
            </a:extLst>
          </p:cNvPr>
          <p:cNvSpPr>
            <a:spLocks noGrp="1" noChangeArrowheads="1"/>
          </p:cNvSpPr>
          <p:nvPr>
            <p:ph type="sldNum" idx="11"/>
          </p:nvPr>
        </p:nvSpPr>
        <p:spPr>
          <a:ln/>
        </p:spPr>
        <p:txBody>
          <a:bodyPr/>
          <a:lstStyle>
            <a:lvl1pPr>
              <a:defRPr/>
            </a:lvl1pPr>
          </a:lstStyle>
          <a:p>
            <a:pPr>
              <a:defRPr/>
            </a:pPr>
            <a:fld id="{7D0F889D-E32F-4CE5-AD91-83ACEC73CEC7}" type="slidenum">
              <a:rPr lang="it-IT" altLang="de-DE"/>
              <a:pPr>
                <a:defRPr/>
              </a:pPr>
              <a:t>‹N›</a:t>
            </a:fld>
            <a:endParaRPr lang="it-IT" altLang="de-DE"/>
          </a:p>
        </p:txBody>
      </p:sp>
    </p:spTree>
    <p:extLst>
      <p:ext uri="{BB962C8B-B14F-4D97-AF65-F5344CB8AC3E}">
        <p14:creationId xmlns:p14="http://schemas.microsoft.com/office/powerpoint/2010/main" val="2869051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309402-AAED-434A-A4BA-21F6910729B1}"/>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BDC607B-BEDD-4D93-AF0B-4BED7BF881D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8C089C1-BDB7-47EF-8F47-0150D80DBF0D}"/>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7EF0EA0-D1B1-43F6-82F7-34F309A840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B3C4C4D-BACC-4567-9E46-449360AE1CB4}"/>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
            <a:extLst>
              <a:ext uri="{FF2B5EF4-FFF2-40B4-BE49-F238E27FC236}">
                <a16:creationId xmlns:a16="http://schemas.microsoft.com/office/drawing/2014/main" id="{DE6363EB-9BB2-4536-9378-0474DFF058D9}"/>
              </a:ext>
            </a:extLst>
          </p:cNvPr>
          <p:cNvSpPr>
            <a:spLocks noGrp="1" noChangeArrowheads="1"/>
          </p:cNvSpPr>
          <p:nvPr>
            <p:ph type="dt" idx="10"/>
          </p:nvPr>
        </p:nvSpPr>
        <p:spPr>
          <a:ln/>
        </p:spPr>
        <p:txBody>
          <a:bodyPr/>
          <a:lstStyle>
            <a:lvl1pPr>
              <a:defRPr/>
            </a:lvl1pPr>
          </a:lstStyle>
          <a:p>
            <a:pPr>
              <a:defRPr/>
            </a:pPr>
            <a:r>
              <a:rPr lang="it-IT" altLang="de-DE"/>
              <a:t>29/12/17</a:t>
            </a:r>
          </a:p>
        </p:txBody>
      </p:sp>
      <p:sp>
        <p:nvSpPr>
          <p:cNvPr id="8" name="Rectangle 3">
            <a:extLst>
              <a:ext uri="{FF2B5EF4-FFF2-40B4-BE49-F238E27FC236}">
                <a16:creationId xmlns:a16="http://schemas.microsoft.com/office/drawing/2014/main" id="{3B64C53D-6135-4AEE-9F0D-BD2F39612D88}"/>
              </a:ext>
            </a:extLst>
          </p:cNvPr>
          <p:cNvSpPr>
            <a:spLocks noGrp="1" noChangeArrowheads="1"/>
          </p:cNvSpPr>
          <p:nvPr>
            <p:ph type="sldNum" idx="11"/>
          </p:nvPr>
        </p:nvSpPr>
        <p:spPr>
          <a:ln/>
        </p:spPr>
        <p:txBody>
          <a:bodyPr/>
          <a:lstStyle>
            <a:lvl1pPr>
              <a:defRPr/>
            </a:lvl1pPr>
          </a:lstStyle>
          <a:p>
            <a:pPr>
              <a:defRPr/>
            </a:pPr>
            <a:fld id="{F1E370F5-3D3E-4320-80EE-F80191EA5387}" type="slidenum">
              <a:rPr lang="it-IT" altLang="de-DE"/>
              <a:pPr>
                <a:defRPr/>
              </a:pPr>
              <a:t>‹N›</a:t>
            </a:fld>
            <a:endParaRPr lang="it-IT" altLang="de-DE"/>
          </a:p>
        </p:txBody>
      </p:sp>
    </p:spTree>
    <p:extLst>
      <p:ext uri="{BB962C8B-B14F-4D97-AF65-F5344CB8AC3E}">
        <p14:creationId xmlns:p14="http://schemas.microsoft.com/office/powerpoint/2010/main" val="344936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C5A31E-843A-4459-9156-188FCF7BFBB3}"/>
              </a:ext>
            </a:extLst>
          </p:cNvPr>
          <p:cNvSpPr>
            <a:spLocks noGrp="1"/>
          </p:cNvSpPr>
          <p:nvPr>
            <p:ph type="title"/>
          </p:nvPr>
        </p:nvSpPr>
        <p:spPr/>
        <p:txBody>
          <a:bodyPr/>
          <a:lstStyle/>
          <a:p>
            <a:r>
              <a:rPr lang="de-DE"/>
              <a:t>Mastertitelformat bearbeiten</a:t>
            </a:r>
          </a:p>
        </p:txBody>
      </p:sp>
      <p:sp>
        <p:nvSpPr>
          <p:cNvPr id="3" name="Rectangle 1">
            <a:extLst>
              <a:ext uri="{FF2B5EF4-FFF2-40B4-BE49-F238E27FC236}">
                <a16:creationId xmlns:a16="http://schemas.microsoft.com/office/drawing/2014/main" id="{DE6363EB-9BB2-4536-9378-0474DFF058D9}"/>
              </a:ext>
            </a:extLst>
          </p:cNvPr>
          <p:cNvSpPr>
            <a:spLocks noGrp="1" noChangeArrowheads="1"/>
          </p:cNvSpPr>
          <p:nvPr>
            <p:ph type="dt" idx="10"/>
          </p:nvPr>
        </p:nvSpPr>
        <p:spPr>
          <a:ln/>
        </p:spPr>
        <p:txBody>
          <a:bodyPr/>
          <a:lstStyle>
            <a:lvl1pPr>
              <a:defRPr/>
            </a:lvl1pPr>
          </a:lstStyle>
          <a:p>
            <a:pPr>
              <a:defRPr/>
            </a:pPr>
            <a:r>
              <a:rPr lang="it-IT" altLang="de-DE"/>
              <a:t>29/12/17</a:t>
            </a:r>
          </a:p>
        </p:txBody>
      </p:sp>
      <p:sp>
        <p:nvSpPr>
          <p:cNvPr id="4" name="Rectangle 3">
            <a:extLst>
              <a:ext uri="{FF2B5EF4-FFF2-40B4-BE49-F238E27FC236}">
                <a16:creationId xmlns:a16="http://schemas.microsoft.com/office/drawing/2014/main" id="{3B64C53D-6135-4AEE-9F0D-BD2F39612D88}"/>
              </a:ext>
            </a:extLst>
          </p:cNvPr>
          <p:cNvSpPr>
            <a:spLocks noGrp="1" noChangeArrowheads="1"/>
          </p:cNvSpPr>
          <p:nvPr>
            <p:ph type="sldNum" idx="11"/>
          </p:nvPr>
        </p:nvSpPr>
        <p:spPr>
          <a:ln/>
        </p:spPr>
        <p:txBody>
          <a:bodyPr/>
          <a:lstStyle>
            <a:lvl1pPr>
              <a:defRPr/>
            </a:lvl1pPr>
          </a:lstStyle>
          <a:p>
            <a:pPr>
              <a:defRPr/>
            </a:pPr>
            <a:fld id="{E2C95BDD-A629-4B2A-B75F-DACCAEDD8433}" type="slidenum">
              <a:rPr lang="it-IT" altLang="de-DE"/>
              <a:pPr>
                <a:defRPr/>
              </a:pPr>
              <a:t>‹N›</a:t>
            </a:fld>
            <a:endParaRPr lang="it-IT" altLang="de-DE"/>
          </a:p>
        </p:txBody>
      </p:sp>
    </p:spTree>
    <p:extLst>
      <p:ext uri="{BB962C8B-B14F-4D97-AF65-F5344CB8AC3E}">
        <p14:creationId xmlns:p14="http://schemas.microsoft.com/office/powerpoint/2010/main" val="1148343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6363EB-9BB2-4536-9378-0474DFF058D9}"/>
              </a:ext>
            </a:extLst>
          </p:cNvPr>
          <p:cNvSpPr>
            <a:spLocks noGrp="1" noChangeArrowheads="1"/>
          </p:cNvSpPr>
          <p:nvPr>
            <p:ph type="dt" idx="10"/>
          </p:nvPr>
        </p:nvSpPr>
        <p:spPr>
          <a:ln/>
        </p:spPr>
        <p:txBody>
          <a:bodyPr/>
          <a:lstStyle>
            <a:lvl1pPr>
              <a:defRPr/>
            </a:lvl1pPr>
          </a:lstStyle>
          <a:p>
            <a:pPr>
              <a:defRPr/>
            </a:pPr>
            <a:r>
              <a:rPr lang="it-IT" altLang="de-DE"/>
              <a:t>29/12/17</a:t>
            </a:r>
          </a:p>
        </p:txBody>
      </p:sp>
      <p:sp>
        <p:nvSpPr>
          <p:cNvPr id="3" name="Rectangle 3">
            <a:extLst>
              <a:ext uri="{FF2B5EF4-FFF2-40B4-BE49-F238E27FC236}">
                <a16:creationId xmlns:a16="http://schemas.microsoft.com/office/drawing/2014/main" id="{3B64C53D-6135-4AEE-9F0D-BD2F39612D88}"/>
              </a:ext>
            </a:extLst>
          </p:cNvPr>
          <p:cNvSpPr>
            <a:spLocks noGrp="1" noChangeArrowheads="1"/>
          </p:cNvSpPr>
          <p:nvPr>
            <p:ph type="sldNum" idx="11"/>
          </p:nvPr>
        </p:nvSpPr>
        <p:spPr>
          <a:ln/>
        </p:spPr>
        <p:txBody>
          <a:bodyPr/>
          <a:lstStyle>
            <a:lvl1pPr>
              <a:defRPr/>
            </a:lvl1pPr>
          </a:lstStyle>
          <a:p>
            <a:pPr>
              <a:defRPr/>
            </a:pPr>
            <a:fld id="{A8B7FB2F-CFA6-4DEF-A375-136F0CB88804}" type="slidenum">
              <a:rPr lang="it-IT" altLang="de-DE"/>
              <a:pPr>
                <a:defRPr/>
              </a:pPr>
              <a:t>‹N›</a:t>
            </a:fld>
            <a:endParaRPr lang="it-IT" altLang="de-DE"/>
          </a:p>
        </p:txBody>
      </p:sp>
    </p:spTree>
    <p:extLst>
      <p:ext uri="{BB962C8B-B14F-4D97-AF65-F5344CB8AC3E}">
        <p14:creationId xmlns:p14="http://schemas.microsoft.com/office/powerpoint/2010/main" val="1335630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22A40-EFD2-4DD0-8022-1BCEBA5A7C4F}"/>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97725F6-E916-4F5C-96F2-3B97354DB96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DDC8C07F-03EB-4840-A248-5DF4DF78521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Rectangle 1">
            <a:extLst>
              <a:ext uri="{FF2B5EF4-FFF2-40B4-BE49-F238E27FC236}">
                <a16:creationId xmlns:a16="http://schemas.microsoft.com/office/drawing/2014/main" id="{DE6363EB-9BB2-4536-9378-0474DFF058D9}"/>
              </a:ext>
            </a:extLst>
          </p:cNvPr>
          <p:cNvSpPr>
            <a:spLocks noGrp="1" noChangeArrowheads="1"/>
          </p:cNvSpPr>
          <p:nvPr>
            <p:ph type="dt" idx="10"/>
          </p:nvPr>
        </p:nvSpPr>
        <p:spPr>
          <a:ln/>
        </p:spPr>
        <p:txBody>
          <a:bodyPr/>
          <a:lstStyle>
            <a:lvl1pPr>
              <a:defRPr/>
            </a:lvl1pPr>
          </a:lstStyle>
          <a:p>
            <a:pPr>
              <a:defRPr/>
            </a:pPr>
            <a:r>
              <a:rPr lang="it-IT" altLang="de-DE"/>
              <a:t>29/12/17</a:t>
            </a:r>
          </a:p>
        </p:txBody>
      </p:sp>
      <p:sp>
        <p:nvSpPr>
          <p:cNvPr id="6" name="Rectangle 3">
            <a:extLst>
              <a:ext uri="{FF2B5EF4-FFF2-40B4-BE49-F238E27FC236}">
                <a16:creationId xmlns:a16="http://schemas.microsoft.com/office/drawing/2014/main" id="{3B64C53D-6135-4AEE-9F0D-BD2F39612D88}"/>
              </a:ext>
            </a:extLst>
          </p:cNvPr>
          <p:cNvSpPr>
            <a:spLocks noGrp="1" noChangeArrowheads="1"/>
          </p:cNvSpPr>
          <p:nvPr>
            <p:ph type="sldNum" idx="11"/>
          </p:nvPr>
        </p:nvSpPr>
        <p:spPr>
          <a:ln/>
        </p:spPr>
        <p:txBody>
          <a:bodyPr/>
          <a:lstStyle>
            <a:lvl1pPr>
              <a:defRPr/>
            </a:lvl1pPr>
          </a:lstStyle>
          <a:p>
            <a:pPr>
              <a:defRPr/>
            </a:pPr>
            <a:fld id="{5F699831-1179-4C89-AEB2-A11FEE4E8264}" type="slidenum">
              <a:rPr lang="it-IT" altLang="de-DE"/>
              <a:pPr>
                <a:defRPr/>
              </a:pPr>
              <a:t>‹N›</a:t>
            </a:fld>
            <a:endParaRPr lang="it-IT" altLang="de-DE"/>
          </a:p>
        </p:txBody>
      </p:sp>
    </p:spTree>
    <p:extLst>
      <p:ext uri="{BB962C8B-B14F-4D97-AF65-F5344CB8AC3E}">
        <p14:creationId xmlns:p14="http://schemas.microsoft.com/office/powerpoint/2010/main" val="548724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C480B3-7C7D-4C81-96FE-131C990CA97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0720732-E05F-4BFD-B280-7DFCE367EE6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a:extLst>
              <a:ext uri="{FF2B5EF4-FFF2-40B4-BE49-F238E27FC236}">
                <a16:creationId xmlns:a16="http://schemas.microsoft.com/office/drawing/2014/main" id="{C7B1B541-A87D-4D20-8916-CE2F4787D1AB}"/>
              </a:ext>
            </a:extLst>
          </p:cNvPr>
          <p:cNvSpPr>
            <a:spLocks noGrp="1" noChangeArrowheads="1"/>
          </p:cNvSpPr>
          <p:nvPr>
            <p:ph type="dt" idx="10"/>
          </p:nvPr>
        </p:nvSpPr>
        <p:spPr>
          <a:ln/>
        </p:spPr>
        <p:txBody>
          <a:bodyPr/>
          <a:lstStyle>
            <a:lvl1pPr>
              <a:defRPr/>
            </a:lvl1pPr>
          </a:lstStyle>
          <a:p>
            <a:pPr>
              <a:defRPr/>
            </a:pPr>
            <a:r>
              <a:rPr lang="it-IT" altLang="de-DE"/>
              <a:t>29/12/17</a:t>
            </a:r>
          </a:p>
        </p:txBody>
      </p:sp>
      <p:sp>
        <p:nvSpPr>
          <p:cNvPr id="5" name="Rectangle 5">
            <a:extLst>
              <a:ext uri="{FF2B5EF4-FFF2-40B4-BE49-F238E27FC236}">
                <a16:creationId xmlns:a16="http://schemas.microsoft.com/office/drawing/2014/main" id="{D254B666-AFA1-4160-8B04-CD47BDB4D285}"/>
              </a:ext>
            </a:extLst>
          </p:cNvPr>
          <p:cNvSpPr>
            <a:spLocks noGrp="1" noChangeArrowheads="1"/>
          </p:cNvSpPr>
          <p:nvPr>
            <p:ph type="sldNum" idx="11"/>
          </p:nvPr>
        </p:nvSpPr>
        <p:spPr>
          <a:ln/>
        </p:spPr>
        <p:txBody>
          <a:bodyPr/>
          <a:lstStyle>
            <a:lvl1pPr>
              <a:defRPr/>
            </a:lvl1pPr>
          </a:lstStyle>
          <a:p>
            <a:pPr>
              <a:defRPr/>
            </a:pPr>
            <a:fld id="{78D01702-4C7E-49BC-A40A-C7063B5822D7}" type="slidenum">
              <a:rPr lang="it-IT" altLang="de-DE"/>
              <a:pPr>
                <a:defRPr/>
              </a:pPr>
              <a:t>‹N›</a:t>
            </a:fld>
            <a:endParaRPr lang="it-IT" altLang="de-DE"/>
          </a:p>
        </p:txBody>
      </p:sp>
    </p:spTree>
    <p:extLst>
      <p:ext uri="{BB962C8B-B14F-4D97-AF65-F5344CB8AC3E}">
        <p14:creationId xmlns:p14="http://schemas.microsoft.com/office/powerpoint/2010/main" val="2943111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25894-633B-48C3-AF8C-5AF02CB8E074}"/>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06E1D5F-4305-4065-A632-0D4CF4D76DC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a:extLst>
              <a:ext uri="{FF2B5EF4-FFF2-40B4-BE49-F238E27FC236}">
                <a16:creationId xmlns:a16="http://schemas.microsoft.com/office/drawing/2014/main" id="{06333CC5-FDEF-40A8-9370-8408C10619D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Rectangle 1">
            <a:extLst>
              <a:ext uri="{FF2B5EF4-FFF2-40B4-BE49-F238E27FC236}">
                <a16:creationId xmlns:a16="http://schemas.microsoft.com/office/drawing/2014/main" id="{DE6363EB-9BB2-4536-9378-0474DFF058D9}"/>
              </a:ext>
            </a:extLst>
          </p:cNvPr>
          <p:cNvSpPr>
            <a:spLocks noGrp="1" noChangeArrowheads="1"/>
          </p:cNvSpPr>
          <p:nvPr>
            <p:ph type="dt" idx="10"/>
          </p:nvPr>
        </p:nvSpPr>
        <p:spPr>
          <a:ln/>
        </p:spPr>
        <p:txBody>
          <a:bodyPr/>
          <a:lstStyle>
            <a:lvl1pPr>
              <a:defRPr/>
            </a:lvl1pPr>
          </a:lstStyle>
          <a:p>
            <a:pPr>
              <a:defRPr/>
            </a:pPr>
            <a:r>
              <a:rPr lang="it-IT" altLang="de-DE"/>
              <a:t>29/12/17</a:t>
            </a:r>
          </a:p>
        </p:txBody>
      </p:sp>
      <p:sp>
        <p:nvSpPr>
          <p:cNvPr id="6" name="Rectangle 3">
            <a:extLst>
              <a:ext uri="{FF2B5EF4-FFF2-40B4-BE49-F238E27FC236}">
                <a16:creationId xmlns:a16="http://schemas.microsoft.com/office/drawing/2014/main" id="{3B64C53D-6135-4AEE-9F0D-BD2F39612D88}"/>
              </a:ext>
            </a:extLst>
          </p:cNvPr>
          <p:cNvSpPr>
            <a:spLocks noGrp="1" noChangeArrowheads="1"/>
          </p:cNvSpPr>
          <p:nvPr>
            <p:ph type="sldNum" idx="11"/>
          </p:nvPr>
        </p:nvSpPr>
        <p:spPr>
          <a:ln/>
        </p:spPr>
        <p:txBody>
          <a:bodyPr/>
          <a:lstStyle>
            <a:lvl1pPr>
              <a:defRPr/>
            </a:lvl1pPr>
          </a:lstStyle>
          <a:p>
            <a:pPr>
              <a:defRPr/>
            </a:pPr>
            <a:fld id="{BF27A05C-07F1-4035-9358-B9F51D92A45F}" type="slidenum">
              <a:rPr lang="it-IT" altLang="de-DE"/>
              <a:pPr>
                <a:defRPr/>
              </a:pPr>
              <a:t>‹N›</a:t>
            </a:fld>
            <a:endParaRPr lang="it-IT" altLang="de-DE"/>
          </a:p>
        </p:txBody>
      </p:sp>
    </p:spTree>
    <p:extLst>
      <p:ext uri="{BB962C8B-B14F-4D97-AF65-F5344CB8AC3E}">
        <p14:creationId xmlns:p14="http://schemas.microsoft.com/office/powerpoint/2010/main" val="4277175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7BC096-E51F-49DD-933B-E196B0DA488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85DD6BA-5974-4D8D-B2D0-EC0832870A7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
            <a:extLst>
              <a:ext uri="{FF2B5EF4-FFF2-40B4-BE49-F238E27FC236}">
                <a16:creationId xmlns:a16="http://schemas.microsoft.com/office/drawing/2014/main" id="{DE6363EB-9BB2-4536-9378-0474DFF058D9}"/>
              </a:ext>
            </a:extLst>
          </p:cNvPr>
          <p:cNvSpPr>
            <a:spLocks noGrp="1" noChangeArrowheads="1"/>
          </p:cNvSpPr>
          <p:nvPr>
            <p:ph type="dt" idx="10"/>
          </p:nvPr>
        </p:nvSpPr>
        <p:spPr>
          <a:ln/>
        </p:spPr>
        <p:txBody>
          <a:bodyPr/>
          <a:lstStyle>
            <a:lvl1pPr>
              <a:defRPr/>
            </a:lvl1pPr>
          </a:lstStyle>
          <a:p>
            <a:pPr>
              <a:defRPr/>
            </a:pPr>
            <a:r>
              <a:rPr lang="it-IT" altLang="de-DE"/>
              <a:t>29/12/17</a:t>
            </a:r>
          </a:p>
        </p:txBody>
      </p:sp>
      <p:sp>
        <p:nvSpPr>
          <p:cNvPr id="5" name="Rectangle 3">
            <a:extLst>
              <a:ext uri="{FF2B5EF4-FFF2-40B4-BE49-F238E27FC236}">
                <a16:creationId xmlns:a16="http://schemas.microsoft.com/office/drawing/2014/main" id="{3B64C53D-6135-4AEE-9F0D-BD2F39612D88}"/>
              </a:ext>
            </a:extLst>
          </p:cNvPr>
          <p:cNvSpPr>
            <a:spLocks noGrp="1" noChangeArrowheads="1"/>
          </p:cNvSpPr>
          <p:nvPr>
            <p:ph type="sldNum" idx="11"/>
          </p:nvPr>
        </p:nvSpPr>
        <p:spPr>
          <a:ln/>
        </p:spPr>
        <p:txBody>
          <a:bodyPr/>
          <a:lstStyle>
            <a:lvl1pPr>
              <a:defRPr/>
            </a:lvl1pPr>
          </a:lstStyle>
          <a:p>
            <a:pPr>
              <a:defRPr/>
            </a:pPr>
            <a:fld id="{E42B8C9C-BE02-4B7A-92A3-BDAF49DBED40}" type="slidenum">
              <a:rPr lang="it-IT" altLang="de-DE"/>
              <a:pPr>
                <a:defRPr/>
              </a:pPr>
              <a:t>‹N›</a:t>
            </a:fld>
            <a:endParaRPr lang="it-IT" altLang="de-DE"/>
          </a:p>
        </p:txBody>
      </p:sp>
    </p:spTree>
    <p:extLst>
      <p:ext uri="{BB962C8B-B14F-4D97-AF65-F5344CB8AC3E}">
        <p14:creationId xmlns:p14="http://schemas.microsoft.com/office/powerpoint/2010/main" val="2750926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B421048-1FF0-411F-9078-4A8D5CC820C7}"/>
              </a:ext>
            </a:extLst>
          </p:cNvPr>
          <p:cNvSpPr>
            <a:spLocks noGrp="1"/>
          </p:cNvSpPr>
          <p:nvPr>
            <p:ph type="title" orient="vert"/>
          </p:nvPr>
        </p:nvSpPr>
        <p:spPr>
          <a:xfrm>
            <a:off x="6629400" y="273050"/>
            <a:ext cx="2055813" cy="585628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C263AF15-2689-4CD7-A89E-39D070BB90BC}"/>
              </a:ext>
            </a:extLst>
          </p:cNvPr>
          <p:cNvSpPr>
            <a:spLocks noGrp="1"/>
          </p:cNvSpPr>
          <p:nvPr>
            <p:ph type="body" orient="vert" idx="1"/>
          </p:nvPr>
        </p:nvSpPr>
        <p:spPr>
          <a:xfrm>
            <a:off x="457200" y="273050"/>
            <a:ext cx="6019800" cy="585628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
            <a:extLst>
              <a:ext uri="{FF2B5EF4-FFF2-40B4-BE49-F238E27FC236}">
                <a16:creationId xmlns:a16="http://schemas.microsoft.com/office/drawing/2014/main" id="{DE6363EB-9BB2-4536-9378-0474DFF058D9}"/>
              </a:ext>
            </a:extLst>
          </p:cNvPr>
          <p:cNvSpPr>
            <a:spLocks noGrp="1" noChangeArrowheads="1"/>
          </p:cNvSpPr>
          <p:nvPr>
            <p:ph type="dt" idx="10"/>
          </p:nvPr>
        </p:nvSpPr>
        <p:spPr>
          <a:ln/>
        </p:spPr>
        <p:txBody>
          <a:bodyPr/>
          <a:lstStyle>
            <a:lvl1pPr>
              <a:defRPr/>
            </a:lvl1pPr>
          </a:lstStyle>
          <a:p>
            <a:pPr>
              <a:defRPr/>
            </a:pPr>
            <a:r>
              <a:rPr lang="it-IT" altLang="de-DE"/>
              <a:t>29/12/17</a:t>
            </a:r>
          </a:p>
        </p:txBody>
      </p:sp>
      <p:sp>
        <p:nvSpPr>
          <p:cNvPr id="5" name="Rectangle 3">
            <a:extLst>
              <a:ext uri="{FF2B5EF4-FFF2-40B4-BE49-F238E27FC236}">
                <a16:creationId xmlns:a16="http://schemas.microsoft.com/office/drawing/2014/main" id="{3B64C53D-6135-4AEE-9F0D-BD2F39612D88}"/>
              </a:ext>
            </a:extLst>
          </p:cNvPr>
          <p:cNvSpPr>
            <a:spLocks noGrp="1" noChangeArrowheads="1"/>
          </p:cNvSpPr>
          <p:nvPr>
            <p:ph type="sldNum" idx="11"/>
          </p:nvPr>
        </p:nvSpPr>
        <p:spPr>
          <a:ln/>
        </p:spPr>
        <p:txBody>
          <a:bodyPr/>
          <a:lstStyle>
            <a:lvl1pPr>
              <a:defRPr/>
            </a:lvl1pPr>
          </a:lstStyle>
          <a:p>
            <a:pPr>
              <a:defRPr/>
            </a:pPr>
            <a:fld id="{79D3BAA5-ABFA-4E1A-9307-0698D1B415E5}" type="slidenum">
              <a:rPr lang="it-IT" altLang="de-DE"/>
              <a:pPr>
                <a:defRPr/>
              </a:pPr>
              <a:t>‹N›</a:t>
            </a:fld>
            <a:endParaRPr lang="it-IT" altLang="de-DE"/>
          </a:p>
        </p:txBody>
      </p:sp>
    </p:spTree>
    <p:extLst>
      <p:ext uri="{BB962C8B-B14F-4D97-AF65-F5344CB8AC3E}">
        <p14:creationId xmlns:p14="http://schemas.microsoft.com/office/powerpoint/2010/main" val="3702218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0C406-85C4-4A16-8303-BEB39D187758}"/>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DE5EEF5-A854-45BB-A12B-0F19B0A8D29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Rectangle 3">
            <a:extLst>
              <a:ext uri="{FF2B5EF4-FFF2-40B4-BE49-F238E27FC236}">
                <a16:creationId xmlns:a16="http://schemas.microsoft.com/office/drawing/2014/main" id="{C7B1B541-A87D-4D20-8916-CE2F4787D1AB}"/>
              </a:ext>
            </a:extLst>
          </p:cNvPr>
          <p:cNvSpPr>
            <a:spLocks noGrp="1" noChangeArrowheads="1"/>
          </p:cNvSpPr>
          <p:nvPr>
            <p:ph type="dt" idx="10"/>
          </p:nvPr>
        </p:nvSpPr>
        <p:spPr>
          <a:ln/>
        </p:spPr>
        <p:txBody>
          <a:bodyPr/>
          <a:lstStyle>
            <a:lvl1pPr>
              <a:defRPr/>
            </a:lvl1pPr>
          </a:lstStyle>
          <a:p>
            <a:pPr>
              <a:defRPr/>
            </a:pPr>
            <a:r>
              <a:rPr lang="it-IT" altLang="de-DE"/>
              <a:t>29/12/17</a:t>
            </a:r>
          </a:p>
        </p:txBody>
      </p:sp>
      <p:sp>
        <p:nvSpPr>
          <p:cNvPr id="5" name="Rectangle 5">
            <a:extLst>
              <a:ext uri="{FF2B5EF4-FFF2-40B4-BE49-F238E27FC236}">
                <a16:creationId xmlns:a16="http://schemas.microsoft.com/office/drawing/2014/main" id="{D254B666-AFA1-4160-8B04-CD47BDB4D285}"/>
              </a:ext>
            </a:extLst>
          </p:cNvPr>
          <p:cNvSpPr>
            <a:spLocks noGrp="1" noChangeArrowheads="1"/>
          </p:cNvSpPr>
          <p:nvPr>
            <p:ph type="sldNum" idx="11"/>
          </p:nvPr>
        </p:nvSpPr>
        <p:spPr>
          <a:ln/>
        </p:spPr>
        <p:txBody>
          <a:bodyPr/>
          <a:lstStyle>
            <a:lvl1pPr>
              <a:defRPr/>
            </a:lvl1pPr>
          </a:lstStyle>
          <a:p>
            <a:pPr>
              <a:defRPr/>
            </a:pPr>
            <a:fld id="{66A4687B-E204-44D7-A1E0-AD9CDE906149}" type="slidenum">
              <a:rPr lang="it-IT" altLang="de-DE"/>
              <a:pPr>
                <a:defRPr/>
              </a:pPr>
              <a:t>‹N›</a:t>
            </a:fld>
            <a:endParaRPr lang="it-IT" altLang="de-DE"/>
          </a:p>
        </p:txBody>
      </p:sp>
    </p:spTree>
    <p:extLst>
      <p:ext uri="{BB962C8B-B14F-4D97-AF65-F5344CB8AC3E}">
        <p14:creationId xmlns:p14="http://schemas.microsoft.com/office/powerpoint/2010/main" val="3878334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061D08-1FA2-465D-8265-A03CF8B29ED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F558934-B5D2-41E0-876A-6F4CFBF7CE27}"/>
              </a:ext>
            </a:extLst>
          </p:cNvPr>
          <p:cNvSpPr>
            <a:spLocks noGrp="1"/>
          </p:cNvSpPr>
          <p:nvPr>
            <p:ph sz="half" idx="1"/>
          </p:nvPr>
        </p:nvSpPr>
        <p:spPr>
          <a:xfrm>
            <a:off x="457200" y="1600200"/>
            <a:ext cx="4037013" cy="4524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0CA2800D-3D48-4648-95D7-2E671B70A175}"/>
              </a:ext>
            </a:extLst>
          </p:cNvPr>
          <p:cNvSpPr>
            <a:spLocks noGrp="1"/>
          </p:cNvSpPr>
          <p:nvPr>
            <p:ph sz="half" idx="2"/>
          </p:nvPr>
        </p:nvSpPr>
        <p:spPr>
          <a:xfrm>
            <a:off x="4646613" y="1600200"/>
            <a:ext cx="4038600" cy="4524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3">
            <a:extLst>
              <a:ext uri="{FF2B5EF4-FFF2-40B4-BE49-F238E27FC236}">
                <a16:creationId xmlns:a16="http://schemas.microsoft.com/office/drawing/2014/main" id="{C7B1B541-A87D-4D20-8916-CE2F4787D1AB}"/>
              </a:ext>
            </a:extLst>
          </p:cNvPr>
          <p:cNvSpPr>
            <a:spLocks noGrp="1" noChangeArrowheads="1"/>
          </p:cNvSpPr>
          <p:nvPr>
            <p:ph type="dt" idx="10"/>
          </p:nvPr>
        </p:nvSpPr>
        <p:spPr>
          <a:ln/>
        </p:spPr>
        <p:txBody>
          <a:bodyPr/>
          <a:lstStyle>
            <a:lvl1pPr>
              <a:defRPr/>
            </a:lvl1pPr>
          </a:lstStyle>
          <a:p>
            <a:pPr>
              <a:defRPr/>
            </a:pPr>
            <a:r>
              <a:rPr lang="it-IT" altLang="de-DE"/>
              <a:t>29/12/17</a:t>
            </a:r>
          </a:p>
        </p:txBody>
      </p:sp>
      <p:sp>
        <p:nvSpPr>
          <p:cNvPr id="6" name="Rectangle 5">
            <a:extLst>
              <a:ext uri="{FF2B5EF4-FFF2-40B4-BE49-F238E27FC236}">
                <a16:creationId xmlns:a16="http://schemas.microsoft.com/office/drawing/2014/main" id="{D254B666-AFA1-4160-8B04-CD47BDB4D285}"/>
              </a:ext>
            </a:extLst>
          </p:cNvPr>
          <p:cNvSpPr>
            <a:spLocks noGrp="1" noChangeArrowheads="1"/>
          </p:cNvSpPr>
          <p:nvPr>
            <p:ph type="sldNum" idx="11"/>
          </p:nvPr>
        </p:nvSpPr>
        <p:spPr>
          <a:ln/>
        </p:spPr>
        <p:txBody>
          <a:bodyPr/>
          <a:lstStyle>
            <a:lvl1pPr>
              <a:defRPr/>
            </a:lvl1pPr>
          </a:lstStyle>
          <a:p>
            <a:pPr>
              <a:defRPr/>
            </a:pPr>
            <a:fld id="{48107970-0F25-44AE-87F1-F5CC14F655CB}" type="slidenum">
              <a:rPr lang="it-IT" altLang="de-DE"/>
              <a:pPr>
                <a:defRPr/>
              </a:pPr>
              <a:t>‹N›</a:t>
            </a:fld>
            <a:endParaRPr lang="it-IT" altLang="de-DE"/>
          </a:p>
        </p:txBody>
      </p:sp>
    </p:spTree>
    <p:extLst>
      <p:ext uri="{BB962C8B-B14F-4D97-AF65-F5344CB8AC3E}">
        <p14:creationId xmlns:p14="http://schemas.microsoft.com/office/powerpoint/2010/main" val="2766945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E6A00C-2217-47C9-AE3C-4AA170E455BA}"/>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FFA4943-9D7A-4932-B40D-8CA0BD2FC30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750F9FB-5484-4699-A611-FA5ACB00E427}"/>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0617E4-B695-4DFF-8845-5DA1D3C2431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0A18417-5E1A-418B-B18F-0CF88EBA368E}"/>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3">
            <a:extLst>
              <a:ext uri="{FF2B5EF4-FFF2-40B4-BE49-F238E27FC236}">
                <a16:creationId xmlns:a16="http://schemas.microsoft.com/office/drawing/2014/main" id="{C7B1B541-A87D-4D20-8916-CE2F4787D1AB}"/>
              </a:ext>
            </a:extLst>
          </p:cNvPr>
          <p:cNvSpPr>
            <a:spLocks noGrp="1" noChangeArrowheads="1"/>
          </p:cNvSpPr>
          <p:nvPr>
            <p:ph type="dt" idx="10"/>
          </p:nvPr>
        </p:nvSpPr>
        <p:spPr>
          <a:ln/>
        </p:spPr>
        <p:txBody>
          <a:bodyPr/>
          <a:lstStyle>
            <a:lvl1pPr>
              <a:defRPr/>
            </a:lvl1pPr>
          </a:lstStyle>
          <a:p>
            <a:pPr>
              <a:defRPr/>
            </a:pPr>
            <a:r>
              <a:rPr lang="it-IT" altLang="de-DE"/>
              <a:t>29/12/17</a:t>
            </a:r>
          </a:p>
        </p:txBody>
      </p:sp>
      <p:sp>
        <p:nvSpPr>
          <p:cNvPr id="8" name="Rectangle 5">
            <a:extLst>
              <a:ext uri="{FF2B5EF4-FFF2-40B4-BE49-F238E27FC236}">
                <a16:creationId xmlns:a16="http://schemas.microsoft.com/office/drawing/2014/main" id="{D254B666-AFA1-4160-8B04-CD47BDB4D285}"/>
              </a:ext>
            </a:extLst>
          </p:cNvPr>
          <p:cNvSpPr>
            <a:spLocks noGrp="1" noChangeArrowheads="1"/>
          </p:cNvSpPr>
          <p:nvPr>
            <p:ph type="sldNum" idx="11"/>
          </p:nvPr>
        </p:nvSpPr>
        <p:spPr>
          <a:ln/>
        </p:spPr>
        <p:txBody>
          <a:bodyPr/>
          <a:lstStyle>
            <a:lvl1pPr>
              <a:defRPr/>
            </a:lvl1pPr>
          </a:lstStyle>
          <a:p>
            <a:pPr>
              <a:defRPr/>
            </a:pPr>
            <a:fld id="{016EECE9-25AA-4CE7-A97E-A11FB4EB7769}" type="slidenum">
              <a:rPr lang="it-IT" altLang="de-DE"/>
              <a:pPr>
                <a:defRPr/>
              </a:pPr>
              <a:t>‹N›</a:t>
            </a:fld>
            <a:endParaRPr lang="it-IT" altLang="de-DE"/>
          </a:p>
        </p:txBody>
      </p:sp>
    </p:spTree>
    <p:extLst>
      <p:ext uri="{BB962C8B-B14F-4D97-AF65-F5344CB8AC3E}">
        <p14:creationId xmlns:p14="http://schemas.microsoft.com/office/powerpoint/2010/main" val="2003328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B75678-3801-47BA-BA89-719B98B4CE42}"/>
              </a:ext>
            </a:extLst>
          </p:cNvPr>
          <p:cNvSpPr>
            <a:spLocks noGrp="1"/>
          </p:cNvSpPr>
          <p:nvPr>
            <p:ph type="title"/>
          </p:nvPr>
        </p:nvSpPr>
        <p:spPr/>
        <p:txBody>
          <a:bodyPr/>
          <a:lstStyle/>
          <a:p>
            <a:r>
              <a:rPr lang="de-DE"/>
              <a:t>Mastertitelformat bearbeiten</a:t>
            </a:r>
          </a:p>
        </p:txBody>
      </p:sp>
      <p:sp>
        <p:nvSpPr>
          <p:cNvPr id="3" name="Rectangle 3">
            <a:extLst>
              <a:ext uri="{FF2B5EF4-FFF2-40B4-BE49-F238E27FC236}">
                <a16:creationId xmlns:a16="http://schemas.microsoft.com/office/drawing/2014/main" id="{C7B1B541-A87D-4D20-8916-CE2F4787D1AB}"/>
              </a:ext>
            </a:extLst>
          </p:cNvPr>
          <p:cNvSpPr>
            <a:spLocks noGrp="1" noChangeArrowheads="1"/>
          </p:cNvSpPr>
          <p:nvPr>
            <p:ph type="dt" idx="10"/>
          </p:nvPr>
        </p:nvSpPr>
        <p:spPr>
          <a:ln/>
        </p:spPr>
        <p:txBody>
          <a:bodyPr/>
          <a:lstStyle>
            <a:lvl1pPr>
              <a:defRPr/>
            </a:lvl1pPr>
          </a:lstStyle>
          <a:p>
            <a:pPr>
              <a:defRPr/>
            </a:pPr>
            <a:r>
              <a:rPr lang="it-IT" altLang="de-DE"/>
              <a:t>29/12/17</a:t>
            </a:r>
          </a:p>
        </p:txBody>
      </p:sp>
      <p:sp>
        <p:nvSpPr>
          <p:cNvPr id="4" name="Rectangle 5">
            <a:extLst>
              <a:ext uri="{FF2B5EF4-FFF2-40B4-BE49-F238E27FC236}">
                <a16:creationId xmlns:a16="http://schemas.microsoft.com/office/drawing/2014/main" id="{D254B666-AFA1-4160-8B04-CD47BDB4D285}"/>
              </a:ext>
            </a:extLst>
          </p:cNvPr>
          <p:cNvSpPr>
            <a:spLocks noGrp="1" noChangeArrowheads="1"/>
          </p:cNvSpPr>
          <p:nvPr>
            <p:ph type="sldNum" idx="11"/>
          </p:nvPr>
        </p:nvSpPr>
        <p:spPr>
          <a:ln/>
        </p:spPr>
        <p:txBody>
          <a:bodyPr/>
          <a:lstStyle>
            <a:lvl1pPr>
              <a:defRPr/>
            </a:lvl1pPr>
          </a:lstStyle>
          <a:p>
            <a:pPr>
              <a:defRPr/>
            </a:pPr>
            <a:fld id="{EF7A637B-0850-4671-8BAB-6A108429D0CD}" type="slidenum">
              <a:rPr lang="it-IT" altLang="de-DE"/>
              <a:pPr>
                <a:defRPr/>
              </a:pPr>
              <a:t>‹N›</a:t>
            </a:fld>
            <a:endParaRPr lang="it-IT" altLang="de-DE"/>
          </a:p>
        </p:txBody>
      </p:sp>
    </p:spTree>
    <p:extLst>
      <p:ext uri="{BB962C8B-B14F-4D97-AF65-F5344CB8AC3E}">
        <p14:creationId xmlns:p14="http://schemas.microsoft.com/office/powerpoint/2010/main" val="186385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7B1B541-A87D-4D20-8916-CE2F4787D1AB}"/>
              </a:ext>
            </a:extLst>
          </p:cNvPr>
          <p:cNvSpPr>
            <a:spLocks noGrp="1" noChangeArrowheads="1"/>
          </p:cNvSpPr>
          <p:nvPr>
            <p:ph type="dt" idx="10"/>
          </p:nvPr>
        </p:nvSpPr>
        <p:spPr>
          <a:ln/>
        </p:spPr>
        <p:txBody>
          <a:bodyPr/>
          <a:lstStyle>
            <a:lvl1pPr>
              <a:defRPr/>
            </a:lvl1pPr>
          </a:lstStyle>
          <a:p>
            <a:pPr>
              <a:defRPr/>
            </a:pPr>
            <a:r>
              <a:rPr lang="it-IT" altLang="de-DE"/>
              <a:t>29/12/17</a:t>
            </a:r>
          </a:p>
        </p:txBody>
      </p:sp>
      <p:sp>
        <p:nvSpPr>
          <p:cNvPr id="3" name="Rectangle 5">
            <a:extLst>
              <a:ext uri="{FF2B5EF4-FFF2-40B4-BE49-F238E27FC236}">
                <a16:creationId xmlns:a16="http://schemas.microsoft.com/office/drawing/2014/main" id="{D254B666-AFA1-4160-8B04-CD47BDB4D285}"/>
              </a:ext>
            </a:extLst>
          </p:cNvPr>
          <p:cNvSpPr>
            <a:spLocks noGrp="1" noChangeArrowheads="1"/>
          </p:cNvSpPr>
          <p:nvPr>
            <p:ph type="sldNum" idx="11"/>
          </p:nvPr>
        </p:nvSpPr>
        <p:spPr>
          <a:ln/>
        </p:spPr>
        <p:txBody>
          <a:bodyPr/>
          <a:lstStyle>
            <a:lvl1pPr>
              <a:defRPr/>
            </a:lvl1pPr>
          </a:lstStyle>
          <a:p>
            <a:pPr>
              <a:defRPr/>
            </a:pPr>
            <a:fld id="{C65C11EE-A893-47D8-A2C7-DA637E5EA85A}" type="slidenum">
              <a:rPr lang="it-IT" altLang="de-DE"/>
              <a:pPr>
                <a:defRPr/>
              </a:pPr>
              <a:t>‹N›</a:t>
            </a:fld>
            <a:endParaRPr lang="it-IT" altLang="de-DE"/>
          </a:p>
        </p:txBody>
      </p:sp>
    </p:spTree>
    <p:extLst>
      <p:ext uri="{BB962C8B-B14F-4D97-AF65-F5344CB8AC3E}">
        <p14:creationId xmlns:p14="http://schemas.microsoft.com/office/powerpoint/2010/main" val="422805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DF0164-329A-4D48-BE74-2C1AFC83541E}"/>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9D5E56E-264C-4E25-AC64-EC2FA556F1F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1172C2B-9699-439F-87CF-83F4A9AAFE4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Rectangle 3">
            <a:extLst>
              <a:ext uri="{FF2B5EF4-FFF2-40B4-BE49-F238E27FC236}">
                <a16:creationId xmlns:a16="http://schemas.microsoft.com/office/drawing/2014/main" id="{C7B1B541-A87D-4D20-8916-CE2F4787D1AB}"/>
              </a:ext>
            </a:extLst>
          </p:cNvPr>
          <p:cNvSpPr>
            <a:spLocks noGrp="1" noChangeArrowheads="1"/>
          </p:cNvSpPr>
          <p:nvPr>
            <p:ph type="dt" idx="10"/>
          </p:nvPr>
        </p:nvSpPr>
        <p:spPr>
          <a:ln/>
        </p:spPr>
        <p:txBody>
          <a:bodyPr/>
          <a:lstStyle>
            <a:lvl1pPr>
              <a:defRPr/>
            </a:lvl1pPr>
          </a:lstStyle>
          <a:p>
            <a:pPr>
              <a:defRPr/>
            </a:pPr>
            <a:r>
              <a:rPr lang="it-IT" altLang="de-DE"/>
              <a:t>29/12/17</a:t>
            </a:r>
          </a:p>
        </p:txBody>
      </p:sp>
      <p:sp>
        <p:nvSpPr>
          <p:cNvPr id="6" name="Rectangle 5">
            <a:extLst>
              <a:ext uri="{FF2B5EF4-FFF2-40B4-BE49-F238E27FC236}">
                <a16:creationId xmlns:a16="http://schemas.microsoft.com/office/drawing/2014/main" id="{D254B666-AFA1-4160-8B04-CD47BDB4D285}"/>
              </a:ext>
            </a:extLst>
          </p:cNvPr>
          <p:cNvSpPr>
            <a:spLocks noGrp="1" noChangeArrowheads="1"/>
          </p:cNvSpPr>
          <p:nvPr>
            <p:ph type="sldNum" idx="11"/>
          </p:nvPr>
        </p:nvSpPr>
        <p:spPr>
          <a:ln/>
        </p:spPr>
        <p:txBody>
          <a:bodyPr/>
          <a:lstStyle>
            <a:lvl1pPr>
              <a:defRPr/>
            </a:lvl1pPr>
          </a:lstStyle>
          <a:p>
            <a:pPr>
              <a:defRPr/>
            </a:pPr>
            <a:fld id="{5440BEE0-CD96-4F71-B710-5404CB2E2001}" type="slidenum">
              <a:rPr lang="it-IT" altLang="de-DE"/>
              <a:pPr>
                <a:defRPr/>
              </a:pPr>
              <a:t>‹N›</a:t>
            </a:fld>
            <a:endParaRPr lang="it-IT" altLang="de-DE"/>
          </a:p>
        </p:txBody>
      </p:sp>
    </p:spTree>
    <p:extLst>
      <p:ext uri="{BB962C8B-B14F-4D97-AF65-F5344CB8AC3E}">
        <p14:creationId xmlns:p14="http://schemas.microsoft.com/office/powerpoint/2010/main" val="211560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613132-AF8E-45F9-9EC4-4517BCE1C5F8}"/>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C668D37-484C-4F6D-924F-7712CF30CB5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a:extLst>
              <a:ext uri="{FF2B5EF4-FFF2-40B4-BE49-F238E27FC236}">
                <a16:creationId xmlns:a16="http://schemas.microsoft.com/office/drawing/2014/main" id="{B0AE903C-E724-4A41-8D00-1D8AC73CD6D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Rectangle 3">
            <a:extLst>
              <a:ext uri="{FF2B5EF4-FFF2-40B4-BE49-F238E27FC236}">
                <a16:creationId xmlns:a16="http://schemas.microsoft.com/office/drawing/2014/main" id="{C7B1B541-A87D-4D20-8916-CE2F4787D1AB}"/>
              </a:ext>
            </a:extLst>
          </p:cNvPr>
          <p:cNvSpPr>
            <a:spLocks noGrp="1" noChangeArrowheads="1"/>
          </p:cNvSpPr>
          <p:nvPr>
            <p:ph type="dt" idx="10"/>
          </p:nvPr>
        </p:nvSpPr>
        <p:spPr>
          <a:ln/>
        </p:spPr>
        <p:txBody>
          <a:bodyPr/>
          <a:lstStyle>
            <a:lvl1pPr>
              <a:defRPr/>
            </a:lvl1pPr>
          </a:lstStyle>
          <a:p>
            <a:pPr>
              <a:defRPr/>
            </a:pPr>
            <a:r>
              <a:rPr lang="it-IT" altLang="de-DE"/>
              <a:t>29/12/17</a:t>
            </a:r>
          </a:p>
        </p:txBody>
      </p:sp>
      <p:sp>
        <p:nvSpPr>
          <p:cNvPr id="6" name="Rectangle 5">
            <a:extLst>
              <a:ext uri="{FF2B5EF4-FFF2-40B4-BE49-F238E27FC236}">
                <a16:creationId xmlns:a16="http://schemas.microsoft.com/office/drawing/2014/main" id="{D254B666-AFA1-4160-8B04-CD47BDB4D285}"/>
              </a:ext>
            </a:extLst>
          </p:cNvPr>
          <p:cNvSpPr>
            <a:spLocks noGrp="1" noChangeArrowheads="1"/>
          </p:cNvSpPr>
          <p:nvPr>
            <p:ph type="sldNum" idx="11"/>
          </p:nvPr>
        </p:nvSpPr>
        <p:spPr>
          <a:ln/>
        </p:spPr>
        <p:txBody>
          <a:bodyPr/>
          <a:lstStyle>
            <a:lvl1pPr>
              <a:defRPr/>
            </a:lvl1pPr>
          </a:lstStyle>
          <a:p>
            <a:pPr>
              <a:defRPr/>
            </a:pPr>
            <a:fld id="{D2EA445A-97CE-4A3E-9A72-22B972B57A96}" type="slidenum">
              <a:rPr lang="it-IT" altLang="de-DE"/>
              <a:pPr>
                <a:defRPr/>
              </a:pPr>
              <a:t>‹N›</a:t>
            </a:fld>
            <a:endParaRPr lang="it-IT" altLang="de-DE"/>
          </a:p>
        </p:txBody>
      </p:sp>
    </p:spTree>
    <p:extLst>
      <p:ext uri="{BB962C8B-B14F-4D97-AF65-F5344CB8AC3E}">
        <p14:creationId xmlns:p14="http://schemas.microsoft.com/office/powerpoint/2010/main" val="1707378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de-DE"/>
              <a:t>Fate clic per modificare il formato del testo del titoloTitelmasterformat durch Klicken bearbeiten</a:t>
            </a:r>
          </a:p>
        </p:txBody>
      </p:sp>
      <p:sp>
        <p:nvSpPr>
          <p:cNvPr id="1027"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de-DE"/>
              <a:t>Fate clic per modificare il formato del testo della struttura</a:t>
            </a:r>
          </a:p>
          <a:p>
            <a:pPr lvl="1"/>
            <a:r>
              <a:rPr lang="en-GB" altLang="de-DE"/>
              <a:t>Secondo livello struttura</a:t>
            </a:r>
          </a:p>
          <a:p>
            <a:pPr lvl="2"/>
            <a:r>
              <a:rPr lang="en-GB" altLang="de-DE"/>
              <a:t>Terzo livello struttura</a:t>
            </a:r>
          </a:p>
          <a:p>
            <a:pPr lvl="3"/>
            <a:r>
              <a:rPr lang="en-GB" altLang="de-DE"/>
              <a:t>Quarto livello struttura</a:t>
            </a:r>
          </a:p>
          <a:p>
            <a:pPr lvl="4"/>
            <a:r>
              <a:rPr lang="en-GB" altLang="de-DE"/>
              <a:t>Quinto livello struttura</a:t>
            </a:r>
          </a:p>
          <a:p>
            <a:pPr lvl="4"/>
            <a:r>
              <a:rPr lang="en-GB" altLang="de-DE"/>
              <a:t>Sesto livello struttura</a:t>
            </a:r>
          </a:p>
          <a:p>
            <a:pPr lvl="4"/>
            <a:r>
              <a:rPr lang="en-GB" altLang="de-DE"/>
              <a:t>Settimo livello struttura</a:t>
            </a:r>
          </a:p>
          <a:p>
            <a:pPr lvl="4"/>
            <a:r>
              <a:rPr lang="en-GB" altLang="de-DE"/>
              <a:t>Ottavo livello struttura</a:t>
            </a:r>
          </a:p>
          <a:p>
            <a:pPr lvl="0"/>
            <a:r>
              <a:rPr lang="en-GB" altLang="de-DE"/>
              <a:t>Nono livello strutturaTextmasterformat bearbeiten</a:t>
            </a:r>
          </a:p>
          <a:p>
            <a:pPr lvl="1"/>
            <a:r>
              <a:rPr lang="en-GB" altLang="de-DE"/>
              <a:t>Zweite Ebene</a:t>
            </a:r>
          </a:p>
          <a:p>
            <a:pPr lvl="2"/>
            <a:r>
              <a:rPr lang="en-GB" altLang="de-DE"/>
              <a:t>Dritte Ebene</a:t>
            </a:r>
          </a:p>
          <a:p>
            <a:pPr lvl="3"/>
            <a:r>
              <a:rPr lang="en-GB" altLang="de-DE"/>
              <a:t>Vierte Ebene</a:t>
            </a:r>
          </a:p>
          <a:p>
            <a:pPr lvl="4"/>
            <a:r>
              <a:rPr lang="en-GB" altLang="de-DE"/>
              <a:t>Fünfte Ebene</a:t>
            </a:r>
          </a:p>
        </p:txBody>
      </p:sp>
      <p:sp>
        <p:nvSpPr>
          <p:cNvPr id="2" name="Rectangle 3">
            <a:extLst>
              <a:ext uri="{FF2B5EF4-FFF2-40B4-BE49-F238E27FC236}">
                <a16:creationId xmlns:a16="http://schemas.microsoft.com/office/drawing/2014/main" id="{C7B1B541-A87D-4D20-8916-CE2F4787D1AB}"/>
              </a:ext>
            </a:extLst>
          </p:cNvPr>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 pos="1447800" algn="l"/>
              </a:tabLst>
              <a:defRPr>
                <a:solidFill>
                  <a:srgbClr val="000000"/>
                </a:solidFill>
                <a:latin typeface="+mn-lt"/>
                <a:ea typeface="Arial Unicode MS" panose="020B0604020202020204" pitchFamily="34" charset="-128"/>
                <a:cs typeface="Arial Unicode MS" panose="020B0604020202020204" pitchFamily="34" charset="-128"/>
              </a:defRPr>
            </a:lvl1pPr>
          </a:lstStyle>
          <a:p>
            <a:pPr>
              <a:defRPr/>
            </a:pPr>
            <a:r>
              <a:rPr lang="it-IT" altLang="de-DE"/>
              <a:t>29/12/17</a:t>
            </a:r>
          </a:p>
        </p:txBody>
      </p:sp>
      <p:sp>
        <p:nvSpPr>
          <p:cNvPr id="1029"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it-IT"/>
          </a:p>
        </p:txBody>
      </p:sp>
      <p:sp>
        <p:nvSpPr>
          <p:cNvPr id="3" name="Rectangle 5">
            <a:extLst>
              <a:ext uri="{FF2B5EF4-FFF2-40B4-BE49-F238E27FC236}">
                <a16:creationId xmlns:a16="http://schemas.microsoft.com/office/drawing/2014/main" id="{D254B666-AFA1-4160-8B04-CD47BDB4D285}"/>
              </a:ext>
            </a:extLst>
          </p:cNvPr>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 pos="1447800" algn="l"/>
              </a:tabLst>
              <a:defRPr>
                <a:solidFill>
                  <a:srgbClr val="000000"/>
                </a:solidFill>
                <a:latin typeface="+mn-lt"/>
                <a:ea typeface="Arial Unicode MS" panose="020B0604020202020204" pitchFamily="34" charset="-128"/>
                <a:cs typeface="Arial Unicode MS" panose="020B0604020202020204" pitchFamily="34" charset="-128"/>
              </a:defRPr>
            </a:lvl1pPr>
          </a:lstStyle>
          <a:p>
            <a:pPr>
              <a:defRPr/>
            </a:pPr>
            <a:fld id="{2E72D4CA-6827-4709-BAB2-C936069C3110}" type="slidenum">
              <a:rPr lang="it-IT" altLang="de-DE"/>
              <a:pPr>
                <a:defRPr/>
              </a:pPr>
              <a:t>‹N›</a:t>
            </a:fld>
            <a:endParaRPr lang="it-IT" altLang="de-DE"/>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p:txStyles>
    <p:titleStyle>
      <a:lvl1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lnSpc>
          <a:spcPct val="102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102000"/>
        </a:lnSpc>
        <a:spcBef>
          <a:spcPct val="0"/>
        </a:spcBef>
        <a:spcAft>
          <a:spcPts val="1138"/>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49263" rtl="0" eaLnBrk="0" fontAlgn="base" hangingPunct="0">
        <a:lnSpc>
          <a:spcPct val="102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lnSpc>
          <a:spcPct val="102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102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DE6363EB-9BB2-4536-9378-0474DFF058D9}"/>
              </a:ext>
            </a:extLst>
          </p:cNvPr>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 pos="1447800" algn="l"/>
              </a:tabLst>
              <a:defRPr>
                <a:solidFill>
                  <a:srgbClr val="000000"/>
                </a:solidFill>
                <a:latin typeface="+mn-lt"/>
                <a:ea typeface="Arial Unicode MS" panose="020B0604020202020204" pitchFamily="34" charset="-128"/>
                <a:cs typeface="Arial Unicode MS" panose="020B0604020202020204" pitchFamily="34" charset="-128"/>
              </a:defRPr>
            </a:lvl1pPr>
          </a:lstStyle>
          <a:p>
            <a:pPr>
              <a:defRPr/>
            </a:pPr>
            <a:r>
              <a:rPr lang="it-IT" altLang="de-DE"/>
              <a:t>29/12/17</a:t>
            </a:r>
          </a:p>
        </p:txBody>
      </p:sp>
      <p:sp>
        <p:nvSpPr>
          <p:cNvPr id="2051" name="Text Box 2"/>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it-IT"/>
          </a:p>
        </p:txBody>
      </p:sp>
      <p:sp>
        <p:nvSpPr>
          <p:cNvPr id="2" name="Rectangle 3">
            <a:extLst>
              <a:ext uri="{FF2B5EF4-FFF2-40B4-BE49-F238E27FC236}">
                <a16:creationId xmlns:a16="http://schemas.microsoft.com/office/drawing/2014/main" id="{3B64C53D-6135-4AEE-9F0D-BD2F39612D88}"/>
              </a:ext>
            </a:extLst>
          </p:cNvPr>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 pos="1447800" algn="l"/>
              </a:tabLst>
              <a:defRPr>
                <a:solidFill>
                  <a:srgbClr val="000000"/>
                </a:solidFill>
                <a:latin typeface="+mn-lt"/>
                <a:ea typeface="Arial Unicode MS" panose="020B0604020202020204" pitchFamily="34" charset="-128"/>
                <a:cs typeface="Arial Unicode MS" panose="020B0604020202020204" pitchFamily="34" charset="-128"/>
              </a:defRPr>
            </a:lvl1pPr>
          </a:lstStyle>
          <a:p>
            <a:pPr>
              <a:defRPr/>
            </a:pPr>
            <a:fld id="{B8A6C8B5-275C-4F47-9B95-AE94213F0301}" type="slidenum">
              <a:rPr lang="it-IT" altLang="de-DE"/>
              <a:pPr>
                <a:defRPr/>
              </a:pPr>
              <a:t>‹N›</a:t>
            </a:fld>
            <a:endParaRPr lang="it-IT" altLang="de-DE"/>
          </a:p>
        </p:txBody>
      </p:sp>
      <p:sp>
        <p:nvSpPr>
          <p:cNvPr id="2053" name="Rectangle 4"/>
          <p:cNvSpPr>
            <a:spLocks noGrp="1" noChangeArrowheads="1"/>
          </p:cNvSpPr>
          <p:nvPr>
            <p:ph type="title"/>
          </p:nvPr>
        </p:nvSpPr>
        <p:spPr bwMode="auto">
          <a:xfrm>
            <a:off x="457200" y="273050"/>
            <a:ext cx="8228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de-DE"/>
              <a:t>Fate clic per modificare il formato del testo del titolo</a:t>
            </a:r>
          </a:p>
        </p:txBody>
      </p:sp>
      <p:sp>
        <p:nvSpPr>
          <p:cNvPr id="2054" name="Rectangle 5"/>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Fate clic per modificare il formato del testo della struttura</a:t>
            </a:r>
          </a:p>
          <a:p>
            <a:pPr lvl="1"/>
            <a:r>
              <a:rPr lang="en-GB" altLang="de-DE"/>
              <a:t>Secondo livello struttura</a:t>
            </a:r>
          </a:p>
          <a:p>
            <a:pPr lvl="2"/>
            <a:r>
              <a:rPr lang="en-GB" altLang="de-DE"/>
              <a:t>Terzo livello struttura</a:t>
            </a:r>
          </a:p>
          <a:p>
            <a:pPr lvl="3"/>
            <a:r>
              <a:rPr lang="en-GB" altLang="de-DE"/>
              <a:t>Quarto livello struttura</a:t>
            </a:r>
          </a:p>
          <a:p>
            <a:pPr lvl="4"/>
            <a:r>
              <a:rPr lang="en-GB" altLang="de-DE"/>
              <a:t>Quinto livello struttura</a:t>
            </a:r>
          </a:p>
          <a:p>
            <a:pPr lvl="4"/>
            <a:r>
              <a:rPr lang="en-GB" altLang="de-DE"/>
              <a:t>Sesto livello struttura</a:t>
            </a:r>
          </a:p>
          <a:p>
            <a:pPr lvl="4"/>
            <a:r>
              <a:rPr lang="en-GB" altLang="de-DE"/>
              <a:t>Settimo livello struttura</a:t>
            </a:r>
          </a:p>
          <a:p>
            <a:pPr lvl="4"/>
            <a:r>
              <a:rPr lang="en-GB" altLang="de-DE"/>
              <a:t>Ottavo livello struttura</a:t>
            </a:r>
          </a:p>
          <a:p>
            <a:pPr lvl="4"/>
            <a:r>
              <a:rPr lang="en-GB" altLang="de-DE"/>
              <a:t>Nono livello struttura</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lnSpc>
          <a:spcPct val="102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102000"/>
        </a:lnSpc>
        <a:spcBef>
          <a:spcPct val="0"/>
        </a:spcBef>
        <a:spcAft>
          <a:spcPts val="1138"/>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49263" rtl="0" eaLnBrk="0" fontAlgn="base" hangingPunct="0">
        <a:lnSpc>
          <a:spcPct val="102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lnSpc>
          <a:spcPct val="102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102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Math-LessonPlanTemplate.doc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781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Immagin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8621713"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Callout con freccia in giù 3"/>
          <p:cNvSpPr>
            <a:spLocks noChangeArrowheads="1"/>
          </p:cNvSpPr>
          <p:nvPr/>
        </p:nvSpPr>
        <p:spPr bwMode="auto">
          <a:xfrm>
            <a:off x="323850" y="1238250"/>
            <a:ext cx="1511300" cy="576263"/>
          </a:xfrm>
          <a:prstGeom prst="downArrowCallout">
            <a:avLst>
              <a:gd name="adj1" fmla="val 24987"/>
              <a:gd name="adj2" fmla="val 33219"/>
              <a:gd name="adj3" fmla="val 18588"/>
              <a:gd name="adj4" fmla="val 71389"/>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nchorCtr="1"/>
          <a:lstStyle/>
          <a:p>
            <a:pPr algn="ctr" eaLnBrk="1">
              <a:lnSpc>
                <a:spcPct val="93000"/>
              </a:lnSpc>
              <a:buClr>
                <a:srgbClr val="000000"/>
              </a:buClr>
              <a:buSzPct val="100000"/>
              <a:buFont typeface="Times New Roman" panose="02020603050405020304" pitchFamily="18" charset="0"/>
              <a:buNone/>
            </a:pPr>
            <a:r>
              <a:rPr lang="it-IT" altLang="it-IT" b="1" dirty="0" err="1">
                <a:solidFill>
                  <a:schemeClr val="bg1"/>
                </a:solidFill>
              </a:rPr>
              <a:t>Objectives</a:t>
            </a:r>
            <a:endParaRPr lang="it-IT" altLang="it-IT" b="1" dirty="0">
              <a:solidFill>
                <a:schemeClr val="bg1"/>
              </a:solidFill>
            </a:endParaRPr>
          </a:p>
        </p:txBody>
      </p:sp>
      <p:sp>
        <p:nvSpPr>
          <p:cNvPr id="26627" name="Callout con freccia destra 4"/>
          <p:cNvSpPr>
            <a:spLocks noChangeArrowheads="1"/>
          </p:cNvSpPr>
          <p:nvPr/>
        </p:nvSpPr>
        <p:spPr bwMode="auto">
          <a:xfrm>
            <a:off x="2525958" y="476672"/>
            <a:ext cx="1655762" cy="360362"/>
          </a:xfrm>
          <a:prstGeom prst="rightArrowCallout">
            <a:avLst>
              <a:gd name="adj1" fmla="val 46704"/>
              <a:gd name="adj2" fmla="val 50000"/>
              <a:gd name="adj3" fmla="val 26335"/>
              <a:gd name="adj4" fmla="val 90523"/>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nchorCtr="1"/>
          <a:lstStyle/>
          <a:p>
            <a:pPr algn="ctr" eaLnBrk="1">
              <a:lnSpc>
                <a:spcPct val="93000"/>
              </a:lnSpc>
              <a:buClr>
                <a:srgbClr val="000000"/>
              </a:buClr>
              <a:buSzPct val="100000"/>
              <a:buFont typeface="Times New Roman" panose="02020603050405020304" pitchFamily="18" charset="0"/>
              <a:buNone/>
            </a:pPr>
            <a:r>
              <a:rPr lang="it-IT" altLang="it-IT" b="1" dirty="0">
                <a:solidFill>
                  <a:schemeClr val="bg1"/>
                </a:solidFill>
              </a:rPr>
              <a:t>Games </a:t>
            </a:r>
          </a:p>
        </p:txBody>
      </p:sp>
      <p:sp>
        <p:nvSpPr>
          <p:cNvPr id="26628" name="Rettangolo 1"/>
          <p:cNvSpPr>
            <a:spLocks noChangeArrowheads="1"/>
          </p:cNvSpPr>
          <p:nvPr/>
        </p:nvSpPr>
        <p:spPr bwMode="auto">
          <a:xfrm>
            <a:off x="4932363" y="298450"/>
            <a:ext cx="242887" cy="6242050"/>
          </a:xfrm>
          <a:prstGeom prst="rect">
            <a:avLst/>
          </a:prstGeom>
          <a:solidFill>
            <a:srgbClr val="0070C0">
              <a:alpha val="2000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it-IT" altLang="it-IT"/>
          </a:p>
        </p:txBody>
      </p:sp>
      <p:sp>
        <p:nvSpPr>
          <p:cNvPr id="26629" name="Rettangolo 5"/>
          <p:cNvSpPr>
            <a:spLocks noChangeArrowheads="1"/>
          </p:cNvSpPr>
          <p:nvPr/>
        </p:nvSpPr>
        <p:spPr bwMode="auto">
          <a:xfrm rot="5400000">
            <a:off x="2668588" y="-201612"/>
            <a:ext cx="141287" cy="4897437"/>
          </a:xfrm>
          <a:prstGeom prst="rect">
            <a:avLst/>
          </a:prstGeom>
          <a:solidFill>
            <a:srgbClr val="FF0000">
              <a:alpha val="2000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it-IT" altLang="it-IT"/>
          </a:p>
        </p:txBody>
      </p:sp>
      <p:sp>
        <p:nvSpPr>
          <p:cNvPr id="26630" name="Rettangolo 6"/>
          <p:cNvSpPr>
            <a:spLocks noChangeArrowheads="1"/>
          </p:cNvSpPr>
          <p:nvPr/>
        </p:nvSpPr>
        <p:spPr bwMode="auto">
          <a:xfrm rot="5400000">
            <a:off x="2668588" y="3843338"/>
            <a:ext cx="141287" cy="4897437"/>
          </a:xfrm>
          <a:prstGeom prst="rect">
            <a:avLst/>
          </a:prstGeom>
          <a:solidFill>
            <a:srgbClr val="FF0000">
              <a:alpha val="2000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it-IT" altLang="it-IT"/>
          </a:p>
        </p:txBody>
      </p:sp>
      <p:sp>
        <p:nvSpPr>
          <p:cNvPr id="26631" name="Rettangolo 7"/>
          <p:cNvSpPr>
            <a:spLocks noChangeArrowheads="1"/>
          </p:cNvSpPr>
          <p:nvPr/>
        </p:nvSpPr>
        <p:spPr bwMode="auto">
          <a:xfrm rot="5400000">
            <a:off x="2668588" y="4014788"/>
            <a:ext cx="141287" cy="4897437"/>
          </a:xfrm>
          <a:prstGeom prst="rect">
            <a:avLst/>
          </a:prstGeom>
          <a:solidFill>
            <a:srgbClr val="FF0000">
              <a:alpha val="2000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it-IT" altLang="it-IT"/>
          </a:p>
        </p:txBody>
      </p:sp>
      <p:sp>
        <p:nvSpPr>
          <p:cNvPr id="9" name="Per 8">
            <a:extLst>
              <a:ext uri="{FF2B5EF4-FFF2-40B4-BE49-F238E27FC236}">
                <a16:creationId xmlns:a16="http://schemas.microsoft.com/office/drawing/2014/main" id="{E9C0C7FC-3456-0D49-AF4B-2A32D076E936}"/>
              </a:ext>
            </a:extLst>
          </p:cNvPr>
          <p:cNvSpPr/>
          <p:nvPr/>
        </p:nvSpPr>
        <p:spPr bwMode="auto">
          <a:xfrm>
            <a:off x="4946650" y="2119313"/>
            <a:ext cx="244475" cy="244475"/>
          </a:xfrm>
          <a:prstGeom prst="mathMultiply">
            <a:avLst/>
          </a:prstGeom>
          <a:solidFill>
            <a:srgbClr val="FF0000"/>
          </a:solidFill>
          <a:ln w="9525" cap="flat" cmpd="sng" algn="ctr">
            <a:solidFill>
              <a:srgbClr val="0070C0"/>
            </a:solidFill>
            <a:prstDash val="solid"/>
            <a:round/>
            <a:headEnd type="none" w="med" len="med"/>
            <a:tailEnd type="none" w="med" len="med"/>
          </a:ln>
          <a:effectLst/>
          <a:extLst/>
        </p:spPr>
        <p:txBody>
          <a:bodyPr/>
          <a:lstStyle/>
          <a:p>
            <a:pPr eaLnBrk="1">
              <a:lnSpc>
                <a:spcPct val="93000"/>
              </a:lnSpc>
              <a:buClr>
                <a:srgbClr val="000000"/>
              </a:buClr>
              <a:buSzPct val="100000"/>
              <a:buFont typeface="Times New Roman" panose="02020603050405020304" pitchFamily="18" charset="0"/>
              <a:buNone/>
              <a:defRPr/>
            </a:pPr>
            <a:endParaRPr lang="it-IT"/>
          </a:p>
        </p:txBody>
      </p:sp>
      <p:sp>
        <p:nvSpPr>
          <p:cNvPr id="12" name="Per 11">
            <a:extLst>
              <a:ext uri="{FF2B5EF4-FFF2-40B4-BE49-F238E27FC236}">
                <a16:creationId xmlns:a16="http://schemas.microsoft.com/office/drawing/2014/main" id="{40FEF5BF-E9DB-5B4B-A11B-944DFCA30E30}"/>
              </a:ext>
            </a:extLst>
          </p:cNvPr>
          <p:cNvSpPr/>
          <p:nvPr/>
        </p:nvSpPr>
        <p:spPr bwMode="auto">
          <a:xfrm>
            <a:off x="4946650" y="6176963"/>
            <a:ext cx="244475" cy="244475"/>
          </a:xfrm>
          <a:prstGeom prst="mathMultiply">
            <a:avLst/>
          </a:prstGeom>
          <a:solidFill>
            <a:srgbClr val="FF0000"/>
          </a:solidFill>
          <a:ln w="9525" cap="flat" cmpd="sng" algn="ctr">
            <a:solidFill>
              <a:srgbClr val="0070C0"/>
            </a:solidFill>
            <a:prstDash val="solid"/>
            <a:round/>
            <a:headEnd type="none" w="med" len="med"/>
            <a:tailEnd type="none" w="med" len="med"/>
          </a:ln>
          <a:effectLst/>
          <a:extLst/>
        </p:spPr>
        <p:txBody>
          <a:bodyPr/>
          <a:lstStyle/>
          <a:p>
            <a:pPr eaLnBrk="1">
              <a:lnSpc>
                <a:spcPct val="93000"/>
              </a:lnSpc>
              <a:buClr>
                <a:srgbClr val="000000"/>
              </a:buClr>
              <a:buSzPct val="100000"/>
              <a:buFont typeface="Times New Roman" panose="02020603050405020304" pitchFamily="18" charset="0"/>
              <a:buNone/>
              <a:defRPr/>
            </a:pPr>
            <a:endParaRPr lang="it-IT"/>
          </a:p>
        </p:txBody>
      </p:sp>
      <p:sp>
        <p:nvSpPr>
          <p:cNvPr id="13" name="Per 12">
            <a:extLst>
              <a:ext uri="{FF2B5EF4-FFF2-40B4-BE49-F238E27FC236}">
                <a16:creationId xmlns:a16="http://schemas.microsoft.com/office/drawing/2014/main" id="{C4CA97EC-F932-DA4D-9434-14F2242B1DA5}"/>
              </a:ext>
            </a:extLst>
          </p:cNvPr>
          <p:cNvSpPr/>
          <p:nvPr/>
        </p:nvSpPr>
        <p:spPr bwMode="auto">
          <a:xfrm>
            <a:off x="4946650" y="6342063"/>
            <a:ext cx="244475" cy="244475"/>
          </a:xfrm>
          <a:prstGeom prst="mathMultiply">
            <a:avLst/>
          </a:prstGeom>
          <a:solidFill>
            <a:srgbClr val="FF0000"/>
          </a:solidFill>
          <a:ln w="9525" cap="flat" cmpd="sng" algn="ctr">
            <a:solidFill>
              <a:srgbClr val="0070C0"/>
            </a:solidFill>
            <a:prstDash val="solid"/>
            <a:round/>
            <a:headEnd type="none" w="med" len="med"/>
            <a:tailEnd type="none" w="med" len="med"/>
          </a:ln>
          <a:effectLst/>
          <a:extLst/>
        </p:spPr>
        <p:txBody>
          <a:bodyPr/>
          <a:lstStyle/>
          <a:p>
            <a:pPr eaLnBrk="1">
              <a:lnSpc>
                <a:spcPct val="93000"/>
              </a:lnSpc>
              <a:buClr>
                <a:srgbClr val="000000"/>
              </a:buClr>
              <a:buSzPct val="100000"/>
              <a:buFont typeface="Times New Roman" panose="02020603050405020304" pitchFamily="18" charset="0"/>
              <a:buNone/>
              <a:defRPr/>
            </a:pPr>
            <a:endParaRPr lang="it-IT"/>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Immagin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260350"/>
            <a:ext cx="8640762" cy="59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7826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30843"/>
            <a:ext cx="8228013" cy="1141412"/>
          </a:xfrm>
        </p:spPr>
        <p:txBody>
          <a:bodyPr/>
          <a:lstStyle/>
          <a:p>
            <a:pPr algn="ctr"/>
            <a:r>
              <a:rPr lang="en-GB" sz="4000" b="1" dirty="0"/>
              <a:t>2. Choice of the game</a:t>
            </a:r>
            <a:br>
              <a:rPr lang="en-GB" sz="2800" b="1" dirty="0"/>
            </a:br>
            <a:br>
              <a:rPr lang="it-IT" sz="2800" b="1" dirty="0"/>
            </a:br>
            <a:endParaRPr lang="it-IT" sz="2800" b="1" dirty="0"/>
          </a:p>
        </p:txBody>
      </p:sp>
      <p:sp>
        <p:nvSpPr>
          <p:cNvPr id="3" name="Segnaposto contenuto 2"/>
          <p:cNvSpPr>
            <a:spLocks noGrp="1"/>
          </p:cNvSpPr>
          <p:nvPr>
            <p:ph idx="1"/>
          </p:nvPr>
        </p:nvSpPr>
        <p:spPr>
          <a:xfrm>
            <a:off x="457199" y="1844824"/>
            <a:ext cx="8228013" cy="3919711"/>
          </a:xfrm>
        </p:spPr>
        <p:txBody>
          <a:bodyPr/>
          <a:lstStyle/>
          <a:p>
            <a:pPr marL="800100" lvl="1" indent="-342900">
              <a:buFont typeface="Arial" panose="020B0604020202020204" pitchFamily="34" charset="0"/>
              <a:buChar char="•"/>
            </a:pPr>
            <a:r>
              <a:rPr lang="en-US" dirty="0"/>
              <a:t>For the choice we have to focus on the students  attitudes</a:t>
            </a:r>
            <a:endParaRPr lang="en-GB" dirty="0"/>
          </a:p>
          <a:p>
            <a:pPr marL="800100" lvl="1" indent="-342900">
              <a:buFont typeface="Arial" panose="020B0604020202020204" pitchFamily="34" charset="0"/>
              <a:buChar char="•"/>
            </a:pPr>
            <a:r>
              <a:rPr lang="en-GB" dirty="0"/>
              <a:t>Are the students oriented towards a special kind of game?</a:t>
            </a:r>
            <a:endParaRPr lang="it-IT" dirty="0"/>
          </a:p>
          <a:p>
            <a:pPr marL="800100" lvl="1" indent="-342900">
              <a:buFont typeface="Arial" panose="020B0604020202020204" pitchFamily="34" charset="0"/>
              <a:buChar char="•"/>
            </a:pPr>
            <a:r>
              <a:rPr lang="en-GB" dirty="0"/>
              <a:t>We have different games, so before the choice we have to know his/her attitude: </a:t>
            </a:r>
            <a:endParaRPr lang="it-IT" dirty="0"/>
          </a:p>
          <a:p>
            <a:pPr marL="1257300" lvl="2" indent="-342900">
              <a:buFont typeface="Wingdings" panose="05000000000000000000" pitchFamily="2" charset="2"/>
              <a:buChar char="ü"/>
            </a:pPr>
            <a:r>
              <a:rPr lang="en-GB" sz="2400" dirty="0"/>
              <a:t>Does he/she like to play alone?</a:t>
            </a:r>
            <a:endParaRPr lang="it-IT" sz="2400" dirty="0"/>
          </a:p>
          <a:p>
            <a:pPr marL="1257300" lvl="2" indent="-342900">
              <a:buFont typeface="Wingdings" panose="05000000000000000000" pitchFamily="2" charset="2"/>
              <a:buChar char="ü"/>
            </a:pPr>
            <a:r>
              <a:rPr lang="en-GB" sz="2400" dirty="0"/>
              <a:t>Does he/she like playing with an opponent?</a:t>
            </a:r>
            <a:endParaRPr lang="it-IT" sz="2400" dirty="0"/>
          </a:p>
          <a:p>
            <a:pPr marL="1257300" lvl="2" indent="-342900">
              <a:buFont typeface="Wingdings" panose="05000000000000000000" pitchFamily="2" charset="2"/>
              <a:buChar char="ü"/>
            </a:pPr>
            <a:r>
              <a:rPr lang="en-GB" sz="2400" dirty="0"/>
              <a:t>Does he/she like to play in the group?</a:t>
            </a:r>
            <a:endParaRPr lang="it-IT" sz="2400" dirty="0"/>
          </a:p>
          <a:p>
            <a:pPr marL="1257300" lvl="2" indent="-342900">
              <a:buFont typeface="Wingdings" panose="05000000000000000000" pitchFamily="2" charset="2"/>
              <a:buChar char="ü"/>
            </a:pPr>
            <a:r>
              <a:rPr lang="en-GB" sz="2400" dirty="0"/>
              <a:t>Which games does he/she like to play?</a:t>
            </a:r>
            <a:endParaRPr lang="it-IT" sz="2400" dirty="0"/>
          </a:p>
          <a:p>
            <a:pPr>
              <a:buFont typeface="Arial" panose="020B0604020202020204" pitchFamily="34" charset="0"/>
              <a:buChar char="•"/>
            </a:pPr>
            <a:endParaRPr lang="it-IT" sz="2400" dirty="0"/>
          </a:p>
        </p:txBody>
      </p:sp>
      <p:pic>
        <p:nvPicPr>
          <p:cNvPr id="5" name="Immagine 4"/>
          <p:cNvPicPr>
            <a:picLocks noChangeAspect="1"/>
          </p:cNvPicPr>
          <p:nvPr/>
        </p:nvPicPr>
        <p:blipFill>
          <a:blip r:embed="rId2" cstate="print"/>
          <a:stretch>
            <a:fillRect/>
          </a:stretch>
        </p:blipFill>
        <p:spPr>
          <a:xfrm>
            <a:off x="7956376" y="112808"/>
            <a:ext cx="872853" cy="872853"/>
          </a:xfrm>
          <a:prstGeom prst="rect">
            <a:avLst/>
          </a:prstGeom>
        </p:spPr>
      </p:pic>
    </p:spTree>
    <p:extLst>
      <p:ext uri="{BB962C8B-B14F-4D97-AF65-F5344CB8AC3E}">
        <p14:creationId xmlns:p14="http://schemas.microsoft.com/office/powerpoint/2010/main" val="4249208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1" algn="ctr"/>
            <a:r>
              <a:rPr lang="en-GB" sz="3600" b="1" dirty="0"/>
              <a:t>What is their learning style? </a:t>
            </a:r>
            <a:endParaRPr lang="it-IT" sz="3600" b="1" dirty="0"/>
          </a:p>
        </p:txBody>
      </p:sp>
      <p:sp>
        <p:nvSpPr>
          <p:cNvPr id="3" name="Segnaposto contenuto 2"/>
          <p:cNvSpPr>
            <a:spLocks noGrp="1"/>
          </p:cNvSpPr>
          <p:nvPr>
            <p:ph idx="1"/>
          </p:nvPr>
        </p:nvSpPr>
        <p:spPr>
          <a:xfrm>
            <a:off x="539552" y="2013744"/>
            <a:ext cx="8228013" cy="4524375"/>
          </a:xfrm>
        </p:spPr>
        <p:txBody>
          <a:bodyPr/>
          <a:lstStyle/>
          <a:p>
            <a:pPr marL="457200" lvl="1" indent="0"/>
            <a:r>
              <a:rPr lang="en-GB" sz="3200" dirty="0"/>
              <a:t>Remember that in a class we can have </a:t>
            </a:r>
            <a:endParaRPr lang="it-IT" sz="3200" dirty="0"/>
          </a:p>
          <a:p>
            <a:pPr marL="1371600" lvl="2" indent="-457200">
              <a:buFont typeface="Arial" panose="020B0604020202020204" pitchFamily="34" charset="0"/>
              <a:buChar char="•"/>
            </a:pPr>
            <a:r>
              <a:rPr lang="en-GB" sz="3200" dirty="0"/>
              <a:t>students with SEN</a:t>
            </a:r>
            <a:endParaRPr lang="it-IT" sz="3200" dirty="0"/>
          </a:p>
          <a:p>
            <a:pPr marL="1371600" lvl="2" indent="-457200">
              <a:buFont typeface="Arial" panose="020B0604020202020204" pitchFamily="34" charset="0"/>
              <a:buChar char="•"/>
            </a:pPr>
            <a:r>
              <a:rPr lang="en-GB" sz="3200" dirty="0"/>
              <a:t>those who are struggling </a:t>
            </a:r>
            <a:endParaRPr lang="it-IT" sz="3200" dirty="0"/>
          </a:p>
          <a:p>
            <a:pPr marL="1371600" lvl="2" indent="-457200">
              <a:buFont typeface="Arial" panose="020B0604020202020204" pitchFamily="34" charset="0"/>
              <a:buChar char="•"/>
            </a:pPr>
            <a:r>
              <a:rPr lang="en-GB" sz="3200" dirty="0"/>
              <a:t>those who are gifted</a:t>
            </a:r>
            <a:endParaRPr lang="it-IT" sz="3200" dirty="0"/>
          </a:p>
          <a:p>
            <a:endParaRPr lang="it-IT" dirty="0"/>
          </a:p>
        </p:txBody>
      </p:sp>
      <p:pic>
        <p:nvPicPr>
          <p:cNvPr id="5" name="Immagine 4"/>
          <p:cNvPicPr>
            <a:picLocks noChangeAspect="1"/>
          </p:cNvPicPr>
          <p:nvPr/>
        </p:nvPicPr>
        <p:blipFill>
          <a:blip r:embed="rId2" cstate="print"/>
          <a:stretch>
            <a:fillRect/>
          </a:stretch>
        </p:blipFill>
        <p:spPr>
          <a:xfrm>
            <a:off x="7812359" y="152587"/>
            <a:ext cx="872853" cy="872853"/>
          </a:xfrm>
          <a:prstGeom prst="rect">
            <a:avLst/>
          </a:prstGeom>
        </p:spPr>
      </p:pic>
    </p:spTree>
    <p:extLst>
      <p:ext uri="{BB962C8B-B14F-4D97-AF65-F5344CB8AC3E}">
        <p14:creationId xmlns:p14="http://schemas.microsoft.com/office/powerpoint/2010/main" val="1853475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en-GB" sz="3600" b="1" dirty="0"/>
              <a:t>4. Address a variety of learning styles </a:t>
            </a:r>
            <a:endParaRPr lang="it-IT" sz="3600" b="1" dirty="0"/>
          </a:p>
        </p:txBody>
      </p:sp>
      <p:sp>
        <p:nvSpPr>
          <p:cNvPr id="3" name="Segnaposto contenuto 2"/>
          <p:cNvSpPr>
            <a:spLocks noGrp="1"/>
          </p:cNvSpPr>
          <p:nvPr>
            <p:ph idx="1"/>
          </p:nvPr>
        </p:nvSpPr>
        <p:spPr>
          <a:xfrm>
            <a:off x="1331640" y="1025439"/>
            <a:ext cx="6624736" cy="4995849"/>
          </a:xfrm>
        </p:spPr>
        <p:txBody>
          <a:bodyPr/>
          <a:lstStyle/>
          <a:p>
            <a:r>
              <a:rPr lang="en-GB" sz="2400" dirty="0"/>
              <a:t>Every student learn differently. </a:t>
            </a:r>
          </a:p>
          <a:p>
            <a:r>
              <a:rPr lang="en-GB" sz="2400" dirty="0"/>
              <a:t>Some need to see the info, </a:t>
            </a:r>
          </a:p>
          <a:p>
            <a:r>
              <a:rPr lang="en-GB" sz="2400" dirty="0"/>
              <a:t>some need to hear it, </a:t>
            </a:r>
          </a:p>
          <a:p>
            <a:r>
              <a:rPr lang="en-GB" sz="2400" dirty="0"/>
              <a:t>others need to literally get their hands on it. </a:t>
            </a:r>
          </a:p>
          <a:p>
            <a:pPr marL="457200" indent="-457200">
              <a:buFont typeface="Arial" panose="020B0604020202020204" pitchFamily="34" charset="0"/>
              <a:buChar char="•"/>
            </a:pPr>
            <a:endParaRPr lang="it-IT" sz="2800" dirty="0"/>
          </a:p>
        </p:txBody>
      </p:sp>
      <p:pic>
        <p:nvPicPr>
          <p:cNvPr id="5" name="Immagine 4"/>
          <p:cNvPicPr>
            <a:picLocks noChangeAspect="1"/>
          </p:cNvPicPr>
          <p:nvPr/>
        </p:nvPicPr>
        <p:blipFill>
          <a:blip r:embed="rId2" cstate="print"/>
          <a:stretch>
            <a:fillRect/>
          </a:stretch>
        </p:blipFill>
        <p:spPr>
          <a:xfrm>
            <a:off x="7812359" y="152587"/>
            <a:ext cx="872853" cy="872853"/>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846" y="1061460"/>
            <a:ext cx="6480720" cy="5445983"/>
          </a:xfrm>
          <a:prstGeom prst="rect">
            <a:avLst/>
          </a:prstGeom>
        </p:spPr>
      </p:pic>
    </p:spTree>
    <p:extLst>
      <p:ext uri="{BB962C8B-B14F-4D97-AF65-F5344CB8AC3E}">
        <p14:creationId xmlns:p14="http://schemas.microsoft.com/office/powerpoint/2010/main" val="367773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sz="3600" b="1" dirty="0"/>
              <a:t>Actually the compendium provides several kind of games</a:t>
            </a:r>
            <a:br>
              <a:rPr lang="it-IT" sz="3600" b="1" dirty="0"/>
            </a:br>
            <a:endParaRPr lang="it-IT" sz="3600" b="1" dirty="0"/>
          </a:p>
        </p:txBody>
      </p:sp>
      <p:sp>
        <p:nvSpPr>
          <p:cNvPr id="3" name="Segnaposto contenuto 2"/>
          <p:cNvSpPr>
            <a:spLocks noGrp="1"/>
          </p:cNvSpPr>
          <p:nvPr>
            <p:ph idx="1"/>
          </p:nvPr>
        </p:nvSpPr>
        <p:spPr>
          <a:xfrm>
            <a:off x="457200" y="1600200"/>
            <a:ext cx="8228013" cy="5069160"/>
          </a:xfrm>
        </p:spPr>
        <p:txBody>
          <a:bodyPr/>
          <a:lstStyle/>
          <a:p>
            <a:pPr marL="896938" lvl="2" indent="-534988">
              <a:buFont typeface="Arial" panose="020B0604020202020204" pitchFamily="34" charset="0"/>
              <a:buChar char="•"/>
            </a:pPr>
            <a:r>
              <a:rPr lang="it-IT" sz="2400" dirty="0"/>
              <a:t>Pure </a:t>
            </a:r>
            <a:r>
              <a:rPr lang="it-IT" sz="2400" dirty="0" err="1"/>
              <a:t>gambling</a:t>
            </a:r>
            <a:r>
              <a:rPr lang="it-IT" sz="2400" dirty="0"/>
              <a:t> (</a:t>
            </a:r>
            <a:r>
              <a:rPr lang="it-IT" sz="2400" dirty="0" err="1"/>
              <a:t>eg</a:t>
            </a:r>
            <a:r>
              <a:rPr lang="it-IT" sz="2400" dirty="0"/>
              <a:t> dice, </a:t>
            </a:r>
            <a:r>
              <a:rPr lang="it-IT" sz="2400" dirty="0" err="1"/>
              <a:t>Dominoes</a:t>
            </a:r>
            <a:r>
              <a:rPr lang="it-IT" sz="2400" dirty="0"/>
              <a:t>)</a:t>
            </a:r>
          </a:p>
          <a:p>
            <a:pPr marL="896938" lvl="2" indent="-534988">
              <a:buFont typeface="Arial" panose="020B0604020202020204" pitchFamily="34" charset="0"/>
              <a:buChar char="•"/>
            </a:pPr>
            <a:r>
              <a:rPr lang="en-GB" sz="2400" dirty="0"/>
              <a:t>Pure brain games (for example, four in a row, chess, mill, lady)</a:t>
            </a:r>
            <a:endParaRPr lang="it-IT" sz="2400" dirty="0"/>
          </a:p>
          <a:p>
            <a:pPr marL="896938" lvl="2" indent="-534988">
              <a:buFont typeface="Arial" panose="020B0604020202020204" pitchFamily="34" charset="0"/>
              <a:buChar char="•"/>
            </a:pPr>
            <a:r>
              <a:rPr lang="en-GB" sz="2400" dirty="0"/>
              <a:t>Combined brain and luck games (</a:t>
            </a:r>
            <a:r>
              <a:rPr lang="en-GB" sz="2400" dirty="0" err="1"/>
              <a:t>eg</a:t>
            </a:r>
            <a:r>
              <a:rPr lang="en-GB" sz="2400" dirty="0"/>
              <a:t>, 17 and 4, Monopoly)</a:t>
            </a:r>
            <a:endParaRPr lang="it-IT" sz="2400" dirty="0"/>
          </a:p>
          <a:p>
            <a:pPr marL="896938" lvl="2" indent="-534988">
              <a:buFont typeface="Arial" panose="020B0604020202020204" pitchFamily="34" charset="0"/>
              <a:buChar char="•"/>
            </a:pPr>
            <a:r>
              <a:rPr lang="en-GB" sz="2400" dirty="0"/>
              <a:t>Movement games (for example, seven-step dance, rebounding game)</a:t>
            </a:r>
            <a:endParaRPr lang="it-IT" sz="2400" dirty="0"/>
          </a:p>
          <a:p>
            <a:pPr marL="896938" lvl="2" indent="-534988">
              <a:buFont typeface="Arial" panose="020B0604020202020204" pitchFamily="34" charset="0"/>
              <a:buChar char="•"/>
            </a:pPr>
            <a:r>
              <a:rPr lang="en-GB" sz="2400" dirty="0"/>
              <a:t>Motorized games (</a:t>
            </a:r>
            <a:r>
              <a:rPr lang="en-GB" sz="2400" dirty="0" err="1"/>
              <a:t>eg</a:t>
            </a:r>
            <a:r>
              <a:rPr lang="en-GB" sz="2400" dirty="0"/>
              <a:t> Mikado, game with wire)</a:t>
            </a:r>
            <a:endParaRPr lang="it-IT" sz="2400" dirty="0"/>
          </a:p>
          <a:p>
            <a:pPr marL="361950" lvl="2" indent="552450">
              <a:buFont typeface="Arial" panose="020B0604020202020204" pitchFamily="34" charset="0"/>
              <a:buChar char="•"/>
            </a:pPr>
            <a:r>
              <a:rPr lang="en-GB" sz="2400" dirty="0"/>
              <a:t>Puzzle</a:t>
            </a:r>
          </a:p>
          <a:p>
            <a:pPr marL="361950" lvl="2" indent="0"/>
            <a:r>
              <a:rPr lang="en-GB" sz="2400" dirty="0"/>
              <a:t>Once we have linked the students and the objectives with the more suitable game we need to…</a:t>
            </a:r>
            <a:endParaRPr lang="it-IT" sz="2400" dirty="0"/>
          </a:p>
          <a:p>
            <a:pPr marL="361950" lvl="2" indent="0"/>
            <a:endParaRPr lang="it-IT" sz="2400" dirty="0"/>
          </a:p>
          <a:p>
            <a:pPr marL="457200" indent="-457200">
              <a:buFont typeface="Arial" panose="020B0604020202020204" pitchFamily="34" charset="0"/>
              <a:buChar char="•"/>
            </a:pPr>
            <a:endParaRPr lang="it-IT" dirty="0"/>
          </a:p>
        </p:txBody>
      </p:sp>
      <p:pic>
        <p:nvPicPr>
          <p:cNvPr id="5" name="Immagine 4"/>
          <p:cNvPicPr>
            <a:picLocks noChangeAspect="1"/>
          </p:cNvPicPr>
          <p:nvPr/>
        </p:nvPicPr>
        <p:blipFill>
          <a:blip r:embed="rId2" cstate="print"/>
          <a:stretch>
            <a:fillRect/>
          </a:stretch>
        </p:blipFill>
        <p:spPr>
          <a:xfrm>
            <a:off x="7812359" y="152587"/>
            <a:ext cx="872853" cy="872853"/>
          </a:xfrm>
          <a:prstGeom prst="rect">
            <a:avLst/>
          </a:prstGeom>
        </p:spPr>
      </p:pic>
    </p:spTree>
    <p:extLst>
      <p:ext uri="{BB962C8B-B14F-4D97-AF65-F5344CB8AC3E}">
        <p14:creationId xmlns:p14="http://schemas.microsoft.com/office/powerpoint/2010/main" val="3909534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1176" y="177291"/>
            <a:ext cx="8228013" cy="1141412"/>
          </a:xfrm>
        </p:spPr>
        <p:txBody>
          <a:bodyPr/>
          <a:lstStyle/>
          <a:p>
            <a:r>
              <a:rPr lang="en-GB" sz="4400" b="1" dirty="0"/>
              <a:t>3. Write an overview of the</a:t>
            </a:r>
            <a:br>
              <a:rPr lang="en-GB" sz="4400" b="1" dirty="0"/>
            </a:br>
            <a:r>
              <a:rPr lang="en-GB" sz="4400" b="1" dirty="0"/>
              <a:t>     lesson</a:t>
            </a:r>
            <a:br>
              <a:rPr lang="it-IT" sz="4400" b="1" dirty="0"/>
            </a:br>
            <a:endParaRPr lang="it-IT" sz="4400" b="1" dirty="0"/>
          </a:p>
        </p:txBody>
      </p:sp>
      <p:sp>
        <p:nvSpPr>
          <p:cNvPr id="3" name="Segnaposto contenuto 2"/>
          <p:cNvSpPr>
            <a:spLocks noGrp="1"/>
          </p:cNvSpPr>
          <p:nvPr>
            <p:ph idx="1"/>
          </p:nvPr>
        </p:nvSpPr>
        <p:spPr>
          <a:xfrm>
            <a:off x="457200" y="1831975"/>
            <a:ext cx="8228013" cy="4524375"/>
          </a:xfrm>
        </p:spPr>
        <p:txBody>
          <a:bodyPr/>
          <a:lstStyle/>
          <a:p>
            <a:pPr marL="457200" indent="-457200">
              <a:buFont typeface="Arial" panose="020B0604020202020204" pitchFamily="34" charset="0"/>
              <a:buChar char="•"/>
            </a:pPr>
            <a:r>
              <a:rPr lang="en-GB" sz="2800" dirty="0"/>
              <a:t>The overview </a:t>
            </a:r>
            <a:r>
              <a:rPr lang="en-US" sz="2800" dirty="0"/>
              <a:t>section includes an introduction to the activities </a:t>
            </a:r>
            <a:endParaRPr lang="it-IT" sz="2800" dirty="0"/>
          </a:p>
          <a:p>
            <a:pPr marL="457200" indent="-457200">
              <a:buFont typeface="Arial" panose="020B0604020202020204" pitchFamily="34" charset="0"/>
              <a:buChar char="•"/>
            </a:pPr>
            <a:r>
              <a:rPr lang="en-GB" sz="2800" dirty="0"/>
              <a:t>We can say that it is easier to have attention or motivation when we are playing games rather than in a classical math lesson. That’s why we are using and testing this methodology. For instance, in a math class, to understand  that any number multiplied or divided by 0 is always 0 is very difficult. </a:t>
            </a:r>
            <a:endParaRPr lang="it-IT" sz="2800" dirty="0"/>
          </a:p>
          <a:p>
            <a:endParaRPr lang="it-IT" dirty="0"/>
          </a:p>
        </p:txBody>
      </p:sp>
      <p:pic>
        <p:nvPicPr>
          <p:cNvPr id="5" name="Immagine 4"/>
          <p:cNvPicPr>
            <a:picLocks noChangeAspect="1"/>
          </p:cNvPicPr>
          <p:nvPr/>
        </p:nvPicPr>
        <p:blipFill>
          <a:blip r:embed="rId2" cstate="print"/>
          <a:stretch>
            <a:fillRect/>
          </a:stretch>
        </p:blipFill>
        <p:spPr>
          <a:xfrm>
            <a:off x="7596336" y="311571"/>
            <a:ext cx="872853" cy="872853"/>
          </a:xfrm>
          <a:prstGeom prst="rect">
            <a:avLst/>
          </a:prstGeom>
        </p:spPr>
      </p:pic>
    </p:spTree>
    <p:extLst>
      <p:ext uri="{BB962C8B-B14F-4D97-AF65-F5344CB8AC3E}">
        <p14:creationId xmlns:p14="http://schemas.microsoft.com/office/powerpoint/2010/main" val="1437695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4400" b="1" dirty="0"/>
              <a:t>4. Plan </a:t>
            </a:r>
            <a:r>
              <a:rPr lang="it-IT" sz="4400" b="1" dirty="0" err="1"/>
              <a:t>your</a:t>
            </a:r>
            <a:r>
              <a:rPr lang="it-IT" sz="4400" b="1" dirty="0"/>
              <a:t> </a:t>
            </a:r>
            <a:r>
              <a:rPr lang="it-IT" sz="4400" b="1" dirty="0" err="1"/>
              <a:t>timeline</a:t>
            </a:r>
            <a:endParaRPr lang="it-IT" sz="4400" dirty="0"/>
          </a:p>
        </p:txBody>
      </p:sp>
      <p:sp>
        <p:nvSpPr>
          <p:cNvPr id="3" name="Segnaposto contenuto 2"/>
          <p:cNvSpPr>
            <a:spLocks noGrp="1"/>
          </p:cNvSpPr>
          <p:nvPr>
            <p:ph idx="1"/>
          </p:nvPr>
        </p:nvSpPr>
        <p:spPr/>
        <p:txBody>
          <a:bodyPr/>
          <a:lstStyle/>
          <a:p>
            <a:pPr marL="0" indent="0"/>
            <a:r>
              <a:rPr lang="en-GB" dirty="0"/>
              <a:t>We have to break the plan of the lesson in more steps. The number of steps depends on the time we have. In the compendium we can see  that in games explanation time is  specified.</a:t>
            </a:r>
            <a:endParaRPr lang="it-IT" dirty="0"/>
          </a:p>
        </p:txBody>
      </p:sp>
      <p:pic>
        <p:nvPicPr>
          <p:cNvPr id="5" name="Immagine 4"/>
          <p:cNvPicPr>
            <a:picLocks noChangeAspect="1"/>
          </p:cNvPicPr>
          <p:nvPr/>
        </p:nvPicPr>
        <p:blipFill>
          <a:blip r:embed="rId2" cstate="print"/>
          <a:stretch>
            <a:fillRect/>
          </a:stretch>
        </p:blipFill>
        <p:spPr>
          <a:xfrm>
            <a:off x="7812359" y="152587"/>
            <a:ext cx="872853" cy="872853"/>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4191000"/>
            <a:ext cx="3953427" cy="136226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Freccia a destra 17"/>
          <p:cNvSpPr/>
          <p:nvPr/>
        </p:nvSpPr>
        <p:spPr bwMode="auto">
          <a:xfrm>
            <a:off x="2514600" y="5257800"/>
            <a:ext cx="914400" cy="21926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effectLst/>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3853059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199" y="171408"/>
            <a:ext cx="8228013" cy="1141412"/>
          </a:xfrm>
        </p:spPr>
        <p:txBody>
          <a:bodyPr/>
          <a:lstStyle/>
          <a:p>
            <a:r>
              <a:rPr lang="en-GB" sz="3600" b="1" dirty="0"/>
              <a:t>Usually a timeline is divided into 4/5 steps, for example:</a:t>
            </a:r>
            <a:br>
              <a:rPr lang="it-IT" sz="3600" dirty="0"/>
            </a:br>
            <a:endParaRPr lang="it-IT" sz="3600" dirty="0"/>
          </a:p>
        </p:txBody>
      </p:sp>
      <p:sp>
        <p:nvSpPr>
          <p:cNvPr id="3" name="Segnaposto contenuto 2"/>
          <p:cNvSpPr>
            <a:spLocks noGrp="1"/>
          </p:cNvSpPr>
          <p:nvPr>
            <p:ph idx="1"/>
          </p:nvPr>
        </p:nvSpPr>
        <p:spPr>
          <a:xfrm>
            <a:off x="457198" y="1219200"/>
            <a:ext cx="8686802" cy="4542431"/>
          </a:xfrm>
        </p:spPr>
        <p:txBody>
          <a:bodyPr/>
          <a:lstStyle/>
          <a:p>
            <a:pPr marL="0" indent="0"/>
            <a:r>
              <a:rPr lang="en-GB" sz="2400" dirty="0"/>
              <a:t>5’ - </a:t>
            </a:r>
            <a:r>
              <a:rPr lang="en-GB" sz="2400" i="1" dirty="0"/>
              <a:t>Warm up</a:t>
            </a:r>
            <a:r>
              <a:rPr lang="en-GB" sz="2400" dirty="0"/>
              <a:t>. Inform the students they are going to play a game. We can explain briefly the game and curiosity about it, or we can use  other tools, to inspire motivation and student's attention.</a:t>
            </a:r>
            <a:endParaRPr lang="it-IT" sz="2400" dirty="0"/>
          </a:p>
          <a:p>
            <a:r>
              <a:rPr lang="en-GB" sz="2400" dirty="0"/>
              <a:t>10’ - </a:t>
            </a:r>
            <a:r>
              <a:rPr lang="en-GB" sz="2400" i="1" dirty="0"/>
              <a:t>Present information</a:t>
            </a:r>
            <a:r>
              <a:rPr lang="en-GB" sz="2400" dirty="0"/>
              <a:t>: explanation of the game and its  rules . They have to be </a:t>
            </a:r>
            <a:r>
              <a:rPr lang="en-GB" sz="2400" b="1" dirty="0"/>
              <a:t>clear, simple, synthetic. </a:t>
            </a:r>
            <a:r>
              <a:rPr lang="en-GB" sz="2400" dirty="0"/>
              <a:t>Thus, the teacher has to be well prepared</a:t>
            </a:r>
            <a:r>
              <a:rPr lang="en-GB" sz="2400" dirty="0">
                <a:sym typeface="Wingdings" panose="05000000000000000000" pitchFamily="2" charset="2"/>
              </a:rPr>
              <a:t> read the game in the compendium and play it before. Distribution of materials.</a:t>
            </a:r>
            <a:endParaRPr lang="it-IT" sz="2400" dirty="0"/>
          </a:p>
          <a:p>
            <a:pPr marL="533400" indent="-533400"/>
            <a:r>
              <a:rPr lang="en-GB" sz="2400" dirty="0"/>
              <a:t>5’ - </a:t>
            </a:r>
            <a:r>
              <a:rPr lang="en-GB" sz="2400" i="1" dirty="0"/>
              <a:t>Guided  and freer practice</a:t>
            </a:r>
            <a:r>
              <a:rPr lang="en-GB" sz="2400" dirty="0"/>
              <a:t>. Questions and other explanation about the game/games. Start to play .At the beginning the teachers is  a tutor, students then can play alone.</a:t>
            </a:r>
            <a:endParaRPr lang="it-IT" sz="2400" dirty="0"/>
          </a:p>
          <a:p>
            <a:endParaRPr lang="it-IT" dirty="0"/>
          </a:p>
        </p:txBody>
      </p:sp>
      <p:pic>
        <p:nvPicPr>
          <p:cNvPr id="5" name="Immagine 4"/>
          <p:cNvPicPr>
            <a:picLocks noChangeAspect="1"/>
          </p:cNvPicPr>
          <p:nvPr/>
        </p:nvPicPr>
        <p:blipFill>
          <a:blip r:embed="rId3" cstate="print"/>
          <a:stretch>
            <a:fillRect/>
          </a:stretch>
        </p:blipFill>
        <p:spPr>
          <a:xfrm>
            <a:off x="7812359" y="152587"/>
            <a:ext cx="872853" cy="872853"/>
          </a:xfrm>
          <a:prstGeom prst="rect">
            <a:avLst/>
          </a:prstGeom>
        </p:spPr>
      </p:pic>
    </p:spTree>
    <p:extLst>
      <p:ext uri="{BB962C8B-B14F-4D97-AF65-F5344CB8AC3E}">
        <p14:creationId xmlns:p14="http://schemas.microsoft.com/office/powerpoint/2010/main" val="529556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332656"/>
            <a:ext cx="8228013" cy="5257800"/>
          </a:xfrm>
        </p:spPr>
        <p:txBody>
          <a:bodyPr/>
          <a:lstStyle/>
          <a:p>
            <a:r>
              <a:rPr lang="en-GB" sz="2800" dirty="0"/>
              <a:t>15 - </a:t>
            </a:r>
            <a:r>
              <a:rPr lang="en-GB" sz="2800" i="1" dirty="0"/>
              <a:t>Free practice.</a:t>
            </a:r>
            <a:r>
              <a:rPr lang="en-GB" sz="2800" dirty="0"/>
              <a:t> </a:t>
            </a:r>
          </a:p>
          <a:p>
            <a:r>
              <a:rPr lang="en-GB" sz="2800" i="1" dirty="0"/>
              <a:t>10’ - Self-evaluation: </a:t>
            </a:r>
            <a:r>
              <a:rPr lang="en-GB" sz="2800" dirty="0"/>
              <a:t>reflect on the adopted strategies, individuate their own point of strength or weakness</a:t>
            </a:r>
            <a:r>
              <a:rPr lang="en-US" sz="2800" dirty="0"/>
              <a:t>. Students should have a clear understanding of the main concept of the lesson and how they can apply the concept to future situations.</a:t>
            </a:r>
          </a:p>
          <a:p>
            <a:r>
              <a:rPr lang="en-GB" sz="2800" i="1" dirty="0"/>
              <a:t>OR</a:t>
            </a:r>
          </a:p>
          <a:p>
            <a:r>
              <a:rPr lang="en-US" sz="2800" dirty="0"/>
              <a:t>10’ – Assignment and formal evaluation: the guidebook provides some example of sheets to be used for assignment but you can also produce by yourself to evaluate .</a:t>
            </a:r>
            <a:endParaRPr lang="en-GB" sz="2800" dirty="0"/>
          </a:p>
          <a:p>
            <a:r>
              <a:rPr lang="en-GB" sz="2800" i="1" dirty="0"/>
              <a:t>Conclusion:</a:t>
            </a:r>
            <a:r>
              <a:rPr lang="en-GB" sz="2800" dirty="0"/>
              <a:t> dismiss class </a:t>
            </a:r>
            <a:endParaRPr lang="it-IT" sz="2800" dirty="0"/>
          </a:p>
          <a:p>
            <a:endParaRPr lang="en-GB" dirty="0"/>
          </a:p>
          <a:p>
            <a:endParaRPr lang="it-IT" dirty="0"/>
          </a:p>
          <a:p>
            <a:endParaRPr lang="it-IT" dirty="0"/>
          </a:p>
        </p:txBody>
      </p:sp>
    </p:spTree>
    <p:extLst>
      <p:ext uri="{BB962C8B-B14F-4D97-AF65-F5344CB8AC3E}">
        <p14:creationId xmlns:p14="http://schemas.microsoft.com/office/powerpoint/2010/main" val="2540864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olo 1"/>
          <p:cNvSpPr>
            <a:spLocks noGrp="1" noChangeArrowheads="1"/>
          </p:cNvSpPr>
          <p:nvPr>
            <p:ph type="title"/>
          </p:nvPr>
        </p:nvSpPr>
        <p:spPr>
          <a:xfrm>
            <a:off x="457200" y="274638"/>
            <a:ext cx="8228013" cy="561975"/>
          </a:xfrm>
        </p:spPr>
        <p:txBody>
          <a:bodyPr/>
          <a:lstStyle/>
          <a:p>
            <a:pPr algn="ctr" eaLnBrk="1" hangingPunct="1"/>
            <a:r>
              <a:rPr lang="en-GB" sz="4000" b="1" dirty="0"/>
              <a:t>Why to do a lesson plan</a:t>
            </a:r>
            <a:br>
              <a:rPr lang="it-IT" sz="4000" b="1" dirty="0"/>
            </a:br>
            <a:endParaRPr lang="it-IT" altLang="it-IT" sz="4000" b="1" dirty="0"/>
          </a:p>
        </p:txBody>
      </p:sp>
      <p:sp>
        <p:nvSpPr>
          <p:cNvPr id="8194" name="Segnaposto contenuto 2"/>
          <p:cNvSpPr>
            <a:spLocks noGrp="1" noChangeArrowheads="1"/>
          </p:cNvSpPr>
          <p:nvPr>
            <p:ph idx="1"/>
          </p:nvPr>
        </p:nvSpPr>
        <p:spPr>
          <a:xfrm>
            <a:off x="457200" y="1772816"/>
            <a:ext cx="8228013" cy="4608511"/>
          </a:xfrm>
        </p:spPr>
        <p:txBody>
          <a:bodyPr/>
          <a:lstStyle/>
          <a:p>
            <a:r>
              <a:rPr lang="en-GB" sz="2800" dirty="0"/>
              <a:t>Improve the lessons:</a:t>
            </a:r>
            <a:endParaRPr lang="it-IT" sz="2800" dirty="0"/>
          </a:p>
          <a:p>
            <a:pPr marL="457200" lvl="0" indent="-457200">
              <a:buFont typeface="Arial" panose="020B0604020202020204" pitchFamily="34" charset="0"/>
              <a:buChar char="•"/>
            </a:pPr>
            <a:r>
              <a:rPr lang="en-GB" sz="2800" dirty="0"/>
              <a:t>To Predict what it could  happen </a:t>
            </a:r>
            <a:endParaRPr lang="it-IT" sz="2800" dirty="0"/>
          </a:p>
          <a:p>
            <a:pPr marL="457200" lvl="0" indent="-457200">
              <a:buFont typeface="Arial" panose="020B0604020202020204" pitchFamily="34" charset="0"/>
              <a:buChar char="•"/>
            </a:pPr>
            <a:r>
              <a:rPr lang="en-GB" sz="2800" dirty="0"/>
              <a:t>What hitches could occur</a:t>
            </a:r>
            <a:endParaRPr lang="it-IT" sz="2800" dirty="0"/>
          </a:p>
          <a:p>
            <a:pPr marL="457200" lvl="0" indent="-457200">
              <a:buFont typeface="Arial" panose="020B0604020202020204" pitchFamily="34" charset="0"/>
              <a:buChar char="•"/>
            </a:pPr>
            <a:r>
              <a:rPr lang="en-GB" sz="2800" dirty="0"/>
              <a:t>How to motivate the students in the right way at each stage</a:t>
            </a:r>
            <a:endParaRPr lang="it-IT" sz="2800" dirty="0"/>
          </a:p>
          <a:p>
            <a:pPr marL="457200" indent="-457200" eaLnBrk="1" hangingPunct="1">
              <a:buFont typeface="Arial" panose="020B0604020202020204" pitchFamily="34" charset="0"/>
              <a:buChar char="•"/>
            </a:pPr>
            <a:endParaRPr lang="it-IT" altLang="it-IT" sz="2800" dirty="0"/>
          </a:p>
        </p:txBody>
      </p:sp>
      <p:pic>
        <p:nvPicPr>
          <p:cNvPr id="2" name="Immagine 1"/>
          <p:cNvPicPr>
            <a:picLocks noChangeAspect="1"/>
          </p:cNvPicPr>
          <p:nvPr/>
        </p:nvPicPr>
        <p:blipFill>
          <a:blip r:embed="rId2" cstate="print"/>
          <a:stretch>
            <a:fillRect/>
          </a:stretch>
        </p:blipFill>
        <p:spPr>
          <a:xfrm>
            <a:off x="7452320" y="274638"/>
            <a:ext cx="872853" cy="87285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8584" y="152587"/>
            <a:ext cx="8228013" cy="1141412"/>
          </a:xfrm>
        </p:spPr>
        <p:txBody>
          <a:bodyPr/>
          <a:lstStyle/>
          <a:p>
            <a:endParaRPr lang="it-IT" dirty="0"/>
          </a:p>
        </p:txBody>
      </p:sp>
      <p:sp>
        <p:nvSpPr>
          <p:cNvPr id="3" name="Segnaposto contenuto 2"/>
          <p:cNvSpPr>
            <a:spLocks noGrp="1"/>
          </p:cNvSpPr>
          <p:nvPr>
            <p:ph idx="1"/>
          </p:nvPr>
        </p:nvSpPr>
        <p:spPr>
          <a:xfrm>
            <a:off x="465511" y="1293999"/>
            <a:ext cx="8228013" cy="4524375"/>
          </a:xfrm>
        </p:spPr>
        <p:txBody>
          <a:bodyPr/>
          <a:lstStyle/>
          <a:p>
            <a:pPr marL="0" indent="0"/>
            <a:r>
              <a:rPr lang="en-GB" dirty="0"/>
              <a:t>Some students will  do well </a:t>
            </a:r>
          </a:p>
          <a:p>
            <a:pPr marL="0" indent="0"/>
            <a:r>
              <a:rPr lang="en-GB" dirty="0"/>
              <a:t>on their own, </a:t>
            </a:r>
          </a:p>
          <a:p>
            <a:pPr marL="0" indent="0"/>
            <a:r>
              <a:rPr lang="en-GB" dirty="0"/>
              <a:t>in pairs, </a:t>
            </a:r>
          </a:p>
          <a:p>
            <a:pPr marL="0" indent="0"/>
            <a:r>
              <a:rPr lang="en-GB" dirty="0"/>
              <a:t>in big groups. </a:t>
            </a:r>
          </a:p>
          <a:p>
            <a:pPr marL="0" indent="0"/>
            <a:r>
              <a:rPr lang="en-GB" dirty="0"/>
              <a:t>When we let them interact and build off each other, we're doing our job. </a:t>
            </a:r>
          </a:p>
          <a:p>
            <a:pPr marL="0" indent="0"/>
            <a:r>
              <a:rPr lang="en-GB" dirty="0"/>
              <a:t>We should allow opportunities for all types of interactions. </a:t>
            </a:r>
          </a:p>
          <a:p>
            <a:endParaRPr lang="it-IT" dirty="0"/>
          </a:p>
        </p:txBody>
      </p:sp>
      <p:pic>
        <p:nvPicPr>
          <p:cNvPr id="5" name="Immagine 4"/>
          <p:cNvPicPr>
            <a:picLocks noChangeAspect="1"/>
          </p:cNvPicPr>
          <p:nvPr/>
        </p:nvPicPr>
        <p:blipFill>
          <a:blip r:embed="rId2" cstate="print"/>
          <a:stretch>
            <a:fillRect/>
          </a:stretch>
        </p:blipFill>
        <p:spPr>
          <a:xfrm>
            <a:off x="7812359" y="152587"/>
            <a:ext cx="872853" cy="872853"/>
          </a:xfrm>
          <a:prstGeom prst="rect">
            <a:avLst/>
          </a:prstGeom>
        </p:spPr>
      </p:pic>
    </p:spTree>
    <p:extLst>
      <p:ext uri="{BB962C8B-B14F-4D97-AF65-F5344CB8AC3E}">
        <p14:creationId xmlns:p14="http://schemas.microsoft.com/office/powerpoint/2010/main" val="2794620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37" y="537759"/>
            <a:ext cx="6992326" cy="57824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88152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endParaRPr lang="it-IT" sz="2000" b="1" i="1" dirty="0"/>
          </a:p>
        </p:txBody>
      </p:sp>
      <p:sp>
        <p:nvSpPr>
          <p:cNvPr id="3" name="Segnaposto contenuto 2"/>
          <p:cNvSpPr>
            <a:spLocks noGrp="1"/>
          </p:cNvSpPr>
          <p:nvPr>
            <p:ph idx="1"/>
          </p:nvPr>
        </p:nvSpPr>
        <p:spPr/>
        <p:txBody>
          <a:bodyPr/>
          <a:lstStyle/>
          <a:p>
            <a:pPr algn="ctr"/>
            <a:endParaRPr lang="it-IT" b="1" i="1" dirty="0">
              <a:hlinkClick r:id="rId2" action="ppaction://hlinkfile"/>
            </a:endParaRPr>
          </a:p>
          <a:p>
            <a:pPr algn="ctr"/>
            <a:r>
              <a:rPr lang="it-IT" b="1" i="1" dirty="0">
                <a:hlinkClick r:id="rId2" action="ppaction://hlinkfile"/>
              </a:rPr>
              <a:t>AN EXAMPLE OF LESSON PLAN FORM</a:t>
            </a:r>
            <a:endParaRPr lang="it-IT" b="1" i="1" dirty="0"/>
          </a:p>
          <a:p>
            <a:endParaRPr lang="it-IT" dirty="0"/>
          </a:p>
        </p:txBody>
      </p:sp>
    </p:spTree>
    <p:extLst>
      <p:ext uri="{BB962C8B-B14F-4D97-AF65-F5344CB8AC3E}">
        <p14:creationId xmlns:p14="http://schemas.microsoft.com/office/powerpoint/2010/main" val="772865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magin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16563"/>
            <a:ext cx="9144000"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Immagin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98650"/>
            <a:ext cx="914400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olo 4"/>
          <p:cNvSpPr>
            <a:spLocks noGrp="1"/>
          </p:cNvSpPr>
          <p:nvPr>
            <p:ph type="title"/>
          </p:nvPr>
        </p:nvSpPr>
        <p:spPr/>
        <p:txBody>
          <a:bodyPr/>
          <a:lstStyle/>
          <a:p>
            <a:pPr algn="ctr"/>
            <a:r>
              <a:rPr lang="it-IT" sz="5400" b="1" dirty="0" err="1"/>
              <a:t>Thank</a:t>
            </a:r>
            <a:r>
              <a:rPr lang="it-IT" sz="5400" b="1" dirty="0"/>
              <a:t> </a:t>
            </a:r>
            <a:r>
              <a:rPr lang="it-IT" sz="5400" b="1" dirty="0" err="1"/>
              <a:t>you</a:t>
            </a:r>
            <a:endParaRPr lang="it-IT" sz="5400" b="1" dirty="0"/>
          </a:p>
        </p:txBody>
      </p:sp>
      <p:pic>
        <p:nvPicPr>
          <p:cNvPr id="9" name="Immagine 8"/>
          <p:cNvPicPr>
            <a:picLocks noChangeAspect="1"/>
          </p:cNvPicPr>
          <p:nvPr/>
        </p:nvPicPr>
        <p:blipFill>
          <a:blip r:embed="rId4" cstate="print"/>
          <a:stretch>
            <a:fillRect/>
          </a:stretch>
        </p:blipFill>
        <p:spPr>
          <a:xfrm>
            <a:off x="7812359" y="152587"/>
            <a:ext cx="872853" cy="8728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GB" sz="3600" b="1" dirty="0"/>
              <a:t>Making an effective lesson plan </a:t>
            </a:r>
            <a:br>
              <a:rPr lang="it-IT" sz="2400" b="1" dirty="0"/>
            </a:br>
            <a:endParaRPr lang="it-IT" sz="2400" b="1" dirty="0"/>
          </a:p>
        </p:txBody>
      </p:sp>
      <p:sp>
        <p:nvSpPr>
          <p:cNvPr id="3" name="Segnaposto contenuto 2"/>
          <p:cNvSpPr>
            <a:spLocks noGrp="1"/>
          </p:cNvSpPr>
          <p:nvPr>
            <p:ph idx="1"/>
          </p:nvPr>
        </p:nvSpPr>
        <p:spPr/>
        <p:txBody>
          <a:bodyPr/>
          <a:lstStyle/>
          <a:p>
            <a:pPr marL="457200" indent="-457200">
              <a:buFont typeface="Arial" panose="020B0604020202020204" pitchFamily="34" charset="0"/>
              <a:buChar char="•"/>
            </a:pPr>
            <a:r>
              <a:rPr lang="en-GB" dirty="0"/>
              <a:t>Takes time, diligence, and an </a:t>
            </a:r>
            <a:r>
              <a:rPr lang="en-GB" b="1" dirty="0"/>
              <a:t>understanding of the students</a:t>
            </a:r>
            <a:endParaRPr lang="it-IT" dirty="0"/>
          </a:p>
          <a:p>
            <a:pPr marL="457200" indent="-457200">
              <a:buFont typeface="Arial" panose="020B0604020202020204" pitchFamily="34" charset="0"/>
              <a:buChar char="•"/>
            </a:pPr>
            <a:r>
              <a:rPr lang="en-GB" dirty="0"/>
              <a:t>The goal is to motivate the students to make them learn what you planned</a:t>
            </a:r>
          </a:p>
          <a:p>
            <a:pPr marL="457200" indent="-457200">
              <a:buFont typeface="Arial" panose="020B0604020202020204" pitchFamily="34" charset="0"/>
              <a:buChar char="•"/>
            </a:pPr>
            <a:r>
              <a:rPr lang="en-GB" dirty="0"/>
              <a:t>When you plan at the best, it is the </a:t>
            </a:r>
            <a:r>
              <a:rPr lang="en-GB" b="1" dirty="0"/>
              <a:t>KEY</a:t>
            </a:r>
            <a:r>
              <a:rPr lang="en-GB" dirty="0"/>
              <a:t> to classroom success</a:t>
            </a:r>
            <a:endParaRPr lang="it-IT" dirty="0"/>
          </a:p>
          <a:p>
            <a:endParaRPr lang="it-IT" dirty="0"/>
          </a:p>
        </p:txBody>
      </p:sp>
      <p:pic>
        <p:nvPicPr>
          <p:cNvPr id="6" name="Immagine 5"/>
          <p:cNvPicPr>
            <a:picLocks noChangeAspect="1"/>
          </p:cNvPicPr>
          <p:nvPr/>
        </p:nvPicPr>
        <p:blipFill>
          <a:blip r:embed="rId3" cstate="print"/>
          <a:stretch>
            <a:fillRect/>
          </a:stretch>
        </p:blipFill>
        <p:spPr>
          <a:xfrm>
            <a:off x="7812360" y="278431"/>
            <a:ext cx="872853" cy="872853"/>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1651" y="227013"/>
            <a:ext cx="8228013" cy="1141412"/>
          </a:xfrm>
        </p:spPr>
        <p:txBody>
          <a:bodyPr/>
          <a:lstStyle/>
          <a:p>
            <a:pPr algn="ctr"/>
            <a:r>
              <a:rPr lang="en-GB" dirty="0"/>
              <a:t> </a:t>
            </a:r>
            <a:br>
              <a:rPr lang="it-IT" dirty="0"/>
            </a:br>
            <a:r>
              <a:rPr lang="it-IT" sz="3200" b="1" dirty="0"/>
              <a:t>1</a:t>
            </a:r>
            <a:r>
              <a:rPr lang="it-IT" sz="3200" dirty="0"/>
              <a:t>.</a:t>
            </a:r>
            <a:r>
              <a:rPr lang="en-GB" sz="2400" b="1" dirty="0"/>
              <a:t> </a:t>
            </a:r>
            <a:r>
              <a:rPr lang="en-GB" sz="3600" b="1" dirty="0"/>
              <a:t>Know your objective</a:t>
            </a:r>
            <a:br>
              <a:rPr lang="it-IT" sz="2400" dirty="0"/>
            </a:br>
            <a:endParaRPr lang="it-IT" sz="2400" dirty="0"/>
          </a:p>
        </p:txBody>
      </p:sp>
      <p:sp>
        <p:nvSpPr>
          <p:cNvPr id="3" name="Segnaposto contenuto 2"/>
          <p:cNvSpPr>
            <a:spLocks noGrp="1"/>
          </p:cNvSpPr>
          <p:nvPr>
            <p:ph idx="1"/>
          </p:nvPr>
        </p:nvSpPr>
        <p:spPr/>
        <p:txBody>
          <a:bodyPr/>
          <a:lstStyle/>
          <a:p>
            <a:pPr>
              <a:buFont typeface="Arial" panose="020B0604020202020204" pitchFamily="34" charset="0"/>
              <a:buChar char="•"/>
            </a:pPr>
            <a:r>
              <a:rPr lang="en-GB" sz="2400" dirty="0"/>
              <a:t>At the beginning of every lesson </a:t>
            </a:r>
            <a:r>
              <a:rPr lang="en-GB" sz="2400" dirty="0" err="1"/>
              <a:t>pla</a:t>
            </a:r>
            <a:r>
              <a:rPr lang="en-GB" sz="2400" dirty="0"/>
              <a:t> , write your lesson  </a:t>
            </a:r>
            <a:r>
              <a:rPr lang="en-GB" sz="2400" b="1" dirty="0"/>
              <a:t>goal </a:t>
            </a:r>
            <a:r>
              <a:rPr lang="en-GB" sz="2400" dirty="0"/>
              <a:t>at the top. It should be incredibly simple.</a:t>
            </a:r>
            <a:endParaRPr lang="it-IT" sz="2400" dirty="0"/>
          </a:p>
          <a:p>
            <a:pPr>
              <a:buFont typeface="Arial" panose="020B0604020202020204" pitchFamily="34" charset="0"/>
              <a:buChar char="•"/>
            </a:pPr>
            <a:r>
              <a:rPr lang="en-GB" sz="2400" dirty="0"/>
              <a:t> Something like, "Students will be able to identify different numbers from 1 to 10, moving up and down ,." </a:t>
            </a:r>
            <a:endParaRPr lang="it-IT" sz="2400" dirty="0"/>
          </a:p>
          <a:p>
            <a:pPr>
              <a:buFont typeface="Arial" panose="020B0604020202020204" pitchFamily="34" charset="0"/>
              <a:buChar char="•"/>
            </a:pPr>
            <a:r>
              <a:rPr lang="en-GB" sz="2400" dirty="0"/>
              <a:t>Basically, it's what the students should know or do at the end of the lesson! If you want  you can add the way </a:t>
            </a:r>
            <a:r>
              <a:rPr lang="en-GB" sz="2400" i="1" dirty="0"/>
              <a:t>how</a:t>
            </a:r>
            <a:r>
              <a:rPr lang="en-GB" sz="2400" dirty="0"/>
              <a:t> they might do this (in our case it is a game).</a:t>
            </a:r>
            <a:endParaRPr lang="it-IT" sz="2400" dirty="0"/>
          </a:p>
          <a:p>
            <a:endParaRPr lang="it-IT" dirty="0"/>
          </a:p>
        </p:txBody>
      </p:sp>
      <p:pic>
        <p:nvPicPr>
          <p:cNvPr id="5" name="Immagine 4"/>
          <p:cNvPicPr>
            <a:picLocks noChangeAspect="1"/>
          </p:cNvPicPr>
          <p:nvPr/>
        </p:nvPicPr>
        <p:blipFill>
          <a:blip r:embed="rId2" cstate="print"/>
          <a:stretch>
            <a:fillRect/>
          </a:stretch>
        </p:blipFill>
        <p:spPr>
          <a:xfrm>
            <a:off x="7884368" y="227013"/>
            <a:ext cx="872853" cy="872853"/>
          </a:xfrm>
          <a:prstGeom prst="rect">
            <a:avLst/>
          </a:prstGeom>
        </p:spPr>
      </p:pic>
    </p:spTree>
    <p:extLst>
      <p:ext uri="{BB962C8B-B14F-4D97-AF65-F5344CB8AC3E}">
        <p14:creationId xmlns:p14="http://schemas.microsoft.com/office/powerpoint/2010/main" val="2306164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GB" sz="3600" b="1" dirty="0"/>
              <a:t>Abilities</a:t>
            </a:r>
            <a:br>
              <a:rPr lang="it-IT" sz="3600" dirty="0"/>
            </a:br>
            <a:endParaRPr lang="it-IT" sz="3600" dirty="0"/>
          </a:p>
        </p:txBody>
      </p:sp>
      <p:sp>
        <p:nvSpPr>
          <p:cNvPr id="3" name="Segnaposto contenuto 2"/>
          <p:cNvSpPr>
            <a:spLocks noGrp="1"/>
          </p:cNvSpPr>
          <p:nvPr>
            <p:ph idx="1"/>
          </p:nvPr>
        </p:nvSpPr>
        <p:spPr>
          <a:xfrm>
            <a:off x="457199" y="1416050"/>
            <a:ext cx="8228013" cy="4089053"/>
          </a:xfrm>
        </p:spPr>
        <p:txBody>
          <a:bodyPr/>
          <a:lstStyle/>
          <a:p>
            <a:pPr lvl="0"/>
            <a:r>
              <a:rPr lang="en-GB" dirty="0"/>
              <a:t>A - </a:t>
            </a:r>
            <a:r>
              <a:rPr lang="en-GB" sz="2400" dirty="0"/>
              <a:t>Consider Pre-requisites: </a:t>
            </a:r>
            <a:endParaRPr lang="it-IT" sz="2400" dirty="0"/>
          </a:p>
          <a:p>
            <a:pPr>
              <a:buFont typeface="Arial" panose="020B0604020202020204" pitchFamily="34" charset="0"/>
              <a:buChar char="•"/>
            </a:pPr>
            <a:r>
              <a:rPr lang="en-GB" sz="2400" dirty="0"/>
              <a:t>In teaching it is important to know  what the students already learnt and what you need to implement before you start the lesson. </a:t>
            </a:r>
            <a:endParaRPr lang="it-IT" sz="2400" dirty="0"/>
          </a:p>
          <a:p>
            <a:pPr>
              <a:buFont typeface="Arial" panose="020B0604020202020204" pitchFamily="34" charset="0"/>
              <a:buChar char="•"/>
            </a:pPr>
            <a:r>
              <a:rPr lang="en-GB" sz="2400" dirty="0"/>
              <a:t>Example: if you want your students learn how to add numbers, you have FIRST to verify if they know the numbers.</a:t>
            </a:r>
            <a:endParaRPr lang="it-IT" sz="2400" dirty="0"/>
          </a:p>
          <a:p>
            <a:pPr>
              <a:buFont typeface="Arial" panose="020B0604020202020204" pitchFamily="34" charset="0"/>
              <a:buChar char="•"/>
            </a:pPr>
            <a:r>
              <a:rPr lang="en-GB" sz="2400" dirty="0"/>
              <a:t>In addition, you have to be sure  until  which number they know . </a:t>
            </a:r>
            <a:endParaRPr lang="it-IT" sz="2400" dirty="0"/>
          </a:p>
          <a:p>
            <a:pPr>
              <a:buFont typeface="Arial" panose="020B0604020202020204" pitchFamily="34" charset="0"/>
              <a:buChar char="•"/>
            </a:pPr>
            <a:r>
              <a:rPr lang="en-GB" sz="2400" dirty="0"/>
              <a:t>Only when you are sure about that, you can start with your lesson plan.  </a:t>
            </a:r>
            <a:endParaRPr lang="it-IT" sz="2400" dirty="0"/>
          </a:p>
        </p:txBody>
      </p:sp>
      <p:pic>
        <p:nvPicPr>
          <p:cNvPr id="5" name="Immagine 4"/>
          <p:cNvPicPr>
            <a:picLocks noChangeAspect="1"/>
          </p:cNvPicPr>
          <p:nvPr/>
        </p:nvPicPr>
        <p:blipFill>
          <a:blip r:embed="rId2" cstate="print"/>
          <a:stretch>
            <a:fillRect/>
          </a:stretch>
        </p:blipFill>
        <p:spPr>
          <a:xfrm>
            <a:off x="7524328" y="306011"/>
            <a:ext cx="872853" cy="872853"/>
          </a:xfrm>
          <a:prstGeom prst="rect">
            <a:avLst/>
          </a:prstGeom>
        </p:spPr>
      </p:pic>
    </p:spTree>
    <p:extLst>
      <p:ext uri="{BB962C8B-B14F-4D97-AF65-F5344CB8AC3E}">
        <p14:creationId xmlns:p14="http://schemas.microsoft.com/office/powerpoint/2010/main" val="1955735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GB" sz="3600" b="1" dirty="0"/>
              <a:t>Abilities</a:t>
            </a:r>
            <a:br>
              <a:rPr lang="it-IT" dirty="0"/>
            </a:br>
            <a:endParaRPr lang="it-IT" dirty="0"/>
          </a:p>
        </p:txBody>
      </p:sp>
      <p:sp>
        <p:nvSpPr>
          <p:cNvPr id="3" name="Segnaposto contenuto 2"/>
          <p:cNvSpPr>
            <a:spLocks noGrp="1"/>
          </p:cNvSpPr>
          <p:nvPr>
            <p:ph idx="1"/>
          </p:nvPr>
        </p:nvSpPr>
        <p:spPr/>
        <p:txBody>
          <a:bodyPr/>
          <a:lstStyle/>
          <a:p>
            <a:pPr lvl="0"/>
            <a:r>
              <a:rPr lang="it-IT" dirty="0"/>
              <a:t>B - </a:t>
            </a:r>
            <a:r>
              <a:rPr lang="en-GB" sz="2400" dirty="0"/>
              <a:t>Keep in mind, you should know the Bloom’s Taxonomy:</a:t>
            </a:r>
            <a:endParaRPr lang="it-IT" sz="2400" dirty="0"/>
          </a:p>
          <a:p>
            <a:pPr>
              <a:buFont typeface="Arial" panose="020B0604020202020204" pitchFamily="34" charset="0"/>
              <a:buChar char="•"/>
            </a:pPr>
            <a:r>
              <a:rPr lang="en-GB" sz="2400" dirty="0"/>
              <a:t>The most relevant aspect on the theoretical level of Bloom's taxonomy, is that </a:t>
            </a:r>
          </a:p>
          <a:p>
            <a:pPr marL="0" indent="0" algn="ctr"/>
            <a:r>
              <a:rPr lang="en-GB" sz="2400" b="1" dirty="0"/>
              <a:t>learning is conceived</a:t>
            </a:r>
            <a:r>
              <a:rPr lang="en-GB" sz="2400" dirty="0"/>
              <a:t> </a:t>
            </a:r>
            <a:r>
              <a:rPr lang="en-GB" sz="2400" b="1" dirty="0"/>
              <a:t>as a sequential and linear process that proceeds through a series of well-defined phases,</a:t>
            </a:r>
          </a:p>
          <a:p>
            <a:pPr marL="0" indent="0"/>
            <a:r>
              <a:rPr lang="en-GB" sz="2400" dirty="0"/>
              <a:t> where one is a condition to have access to the next. </a:t>
            </a:r>
          </a:p>
          <a:p>
            <a:pPr>
              <a:buFont typeface="Arial" panose="020B0604020202020204" pitchFamily="34" charset="0"/>
              <a:buChar char="•"/>
            </a:pPr>
            <a:r>
              <a:rPr lang="en-GB" sz="2400" dirty="0"/>
              <a:t>On a practical level this translates into a teaching strategy that proceeds </a:t>
            </a:r>
            <a:r>
              <a:rPr lang="en-GB" sz="2400" b="1" dirty="0"/>
              <a:t>from the simple to the complex </a:t>
            </a:r>
            <a:r>
              <a:rPr lang="en-GB" sz="2400" dirty="0"/>
              <a:t>, so the objectives related to the higher skills and competences is reserved to later phases of the training and development of the student.</a:t>
            </a:r>
            <a:endParaRPr lang="it-IT" sz="2400" dirty="0"/>
          </a:p>
          <a:p>
            <a:endParaRPr lang="it-IT" sz="2400" dirty="0"/>
          </a:p>
        </p:txBody>
      </p:sp>
      <p:pic>
        <p:nvPicPr>
          <p:cNvPr id="5" name="Immagine 4"/>
          <p:cNvPicPr>
            <a:picLocks noChangeAspect="1"/>
          </p:cNvPicPr>
          <p:nvPr/>
        </p:nvPicPr>
        <p:blipFill>
          <a:blip r:embed="rId2" cstate="print"/>
          <a:stretch>
            <a:fillRect/>
          </a:stretch>
        </p:blipFill>
        <p:spPr>
          <a:xfrm>
            <a:off x="7452320" y="274638"/>
            <a:ext cx="872853" cy="872853"/>
          </a:xfrm>
          <a:prstGeom prst="rect">
            <a:avLst/>
          </a:prstGeom>
        </p:spPr>
      </p:pic>
    </p:spTree>
    <p:extLst>
      <p:ext uri="{BB962C8B-B14F-4D97-AF65-F5344CB8AC3E}">
        <p14:creationId xmlns:p14="http://schemas.microsoft.com/office/powerpoint/2010/main" val="991512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en-GB" sz="2400" b="1" dirty="0"/>
              <a:t>Actually we have a revised  B. Taxonomy, made by one of</a:t>
            </a:r>
            <a:br>
              <a:rPr lang="en-GB" sz="2400" b="1" dirty="0"/>
            </a:br>
            <a:r>
              <a:rPr lang="en-GB" sz="2400" b="1" dirty="0"/>
              <a:t> his students: It has been made  to adapt it to the needs of teachers and students of the 21st century </a:t>
            </a:r>
            <a:endParaRPr lang="it-IT" sz="2400" b="1" dirty="0"/>
          </a:p>
        </p:txBody>
      </p:sp>
      <p:sp>
        <p:nvSpPr>
          <p:cNvPr id="5" name="Rectangle 2"/>
          <p:cNvSpPr>
            <a:spLocks noChangeArrowheads="1"/>
          </p:cNvSpPr>
          <p:nvPr/>
        </p:nvSpPr>
        <p:spPr bwMode="auto">
          <a:xfrm>
            <a:off x="827584" y="173000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2049" name="Immagin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187203"/>
            <a:ext cx="5723154" cy="39373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276847" y="1917899"/>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it-IT"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it-IT" sz="1800" b="0" i="0" u="none" strike="noStrike" cap="none" normalizeH="0" baseline="0" dirty="0">
              <a:ln>
                <a:noFill/>
              </a:ln>
              <a:solidFill>
                <a:schemeClr val="tx1"/>
              </a:solidFill>
              <a:effectLst/>
              <a:latin typeface="Arial" panose="020B0604020202020204" pitchFamily="34" charset="0"/>
            </a:endParaRPr>
          </a:p>
        </p:txBody>
      </p:sp>
      <p:pic>
        <p:nvPicPr>
          <p:cNvPr id="11" name="Immagine 10"/>
          <p:cNvPicPr>
            <a:picLocks noChangeAspect="1"/>
          </p:cNvPicPr>
          <p:nvPr/>
        </p:nvPicPr>
        <p:blipFill>
          <a:blip r:embed="rId4" cstate="print"/>
          <a:stretch>
            <a:fillRect/>
          </a:stretch>
        </p:blipFill>
        <p:spPr>
          <a:xfrm>
            <a:off x="8172400" y="156950"/>
            <a:ext cx="872853" cy="872853"/>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605663"/>
            <a:ext cx="5873685" cy="6107298"/>
          </a:xfrm>
        </p:spPr>
      </p:pic>
    </p:spTree>
    <p:extLst>
      <p:ext uri="{BB962C8B-B14F-4D97-AF65-F5344CB8AC3E}">
        <p14:creationId xmlns:p14="http://schemas.microsoft.com/office/powerpoint/2010/main" val="1027223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GB" sz="3600" b="1" dirty="0"/>
              <a:t>Now the question is: </a:t>
            </a:r>
            <a:br>
              <a:rPr lang="it-IT" sz="3600" dirty="0"/>
            </a:br>
            <a:endParaRPr lang="it-IT" sz="3600" dirty="0"/>
          </a:p>
        </p:txBody>
      </p:sp>
      <p:sp>
        <p:nvSpPr>
          <p:cNvPr id="3" name="Segnaposto contenuto 2"/>
          <p:cNvSpPr>
            <a:spLocks noGrp="1"/>
          </p:cNvSpPr>
          <p:nvPr>
            <p:ph idx="1"/>
          </p:nvPr>
        </p:nvSpPr>
        <p:spPr/>
        <p:txBody>
          <a:bodyPr/>
          <a:lstStyle/>
          <a:p>
            <a:pPr marL="457200" lvl="0" indent="-457200">
              <a:buFont typeface="Arial" panose="020B0604020202020204" pitchFamily="34" charset="0"/>
              <a:buChar char="•"/>
            </a:pPr>
            <a:r>
              <a:rPr lang="en-GB" dirty="0"/>
              <a:t>How math games compendium and guidebook can help? </a:t>
            </a:r>
            <a:endParaRPr lang="it-IT" dirty="0"/>
          </a:p>
          <a:p>
            <a:pPr marL="457200" lvl="0" indent="-457200">
              <a:buFont typeface="Arial" panose="020B0604020202020204" pitchFamily="34" charset="0"/>
              <a:buChar char="•"/>
            </a:pPr>
            <a:r>
              <a:rPr lang="en-GB" dirty="0"/>
              <a:t>Open the book at </a:t>
            </a:r>
            <a:r>
              <a:rPr lang="en-GB" dirty="0" err="1"/>
              <a:t>pag</a:t>
            </a:r>
            <a:r>
              <a:rPr lang="en-GB" dirty="0"/>
              <a:t>. 10 and have a look to the synopsis.</a:t>
            </a:r>
            <a:endParaRPr lang="it-IT" dirty="0"/>
          </a:p>
          <a:p>
            <a:endParaRPr lang="it-IT" dirty="0"/>
          </a:p>
        </p:txBody>
      </p:sp>
      <p:pic>
        <p:nvPicPr>
          <p:cNvPr id="5" name="Immagine 4"/>
          <p:cNvPicPr>
            <a:picLocks noChangeAspect="1"/>
          </p:cNvPicPr>
          <p:nvPr/>
        </p:nvPicPr>
        <p:blipFill>
          <a:blip r:embed="rId2" cstate="print"/>
          <a:stretch>
            <a:fillRect/>
          </a:stretch>
        </p:blipFill>
        <p:spPr>
          <a:xfrm>
            <a:off x="7812359" y="152587"/>
            <a:ext cx="872853" cy="872853"/>
          </a:xfrm>
          <a:prstGeom prst="rect">
            <a:avLst/>
          </a:prstGeom>
        </p:spPr>
      </p:pic>
    </p:spTree>
    <p:extLst>
      <p:ext uri="{BB962C8B-B14F-4D97-AF65-F5344CB8AC3E}">
        <p14:creationId xmlns:p14="http://schemas.microsoft.com/office/powerpoint/2010/main" val="3069204842"/>
      </p:ext>
    </p:extLst>
  </p:cSld>
  <p:clrMapOvr>
    <a:masterClrMapping/>
  </p:clrMapOvr>
</p:sld>
</file>

<file path=ppt/theme/theme1.xml><?xml version="1.0" encoding="utf-8"?>
<a:theme xmlns:a="http://schemas.openxmlformats.org/drawingml/2006/main" name="Office">
  <a:themeElements>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901</TotalTime>
  <Words>1015</Words>
  <Application>Microsoft Office PowerPoint</Application>
  <PresentationFormat>Presentazione su schermo (4:3)</PresentationFormat>
  <Paragraphs>89</Paragraphs>
  <Slides>23</Slides>
  <Notes>6</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23</vt:i4>
      </vt:variant>
    </vt:vector>
  </HeadingPairs>
  <TitlesOfParts>
    <vt:vector size="31" baseType="lpstr">
      <vt:lpstr>Microsoft YaHei</vt:lpstr>
      <vt:lpstr>Arial</vt:lpstr>
      <vt:lpstr>Arial Unicode MS</vt:lpstr>
      <vt:lpstr>Calibri</vt:lpstr>
      <vt:lpstr>Times New Roman</vt:lpstr>
      <vt:lpstr>Wingdings</vt:lpstr>
      <vt:lpstr>Office</vt:lpstr>
      <vt:lpstr>Office</vt:lpstr>
      <vt:lpstr>Presentazione standard di PowerPoint</vt:lpstr>
      <vt:lpstr>Why to do a lesson plan </vt:lpstr>
      <vt:lpstr>Making an effective lesson plan  </vt:lpstr>
      <vt:lpstr>  1. Know your objective </vt:lpstr>
      <vt:lpstr>Abilities </vt:lpstr>
      <vt:lpstr>Abilities </vt:lpstr>
      <vt:lpstr>Actually we have a revised  B. Taxonomy, made by one of  his students: It has been made  to adapt it to the needs of teachers and students of the 21st century </vt:lpstr>
      <vt:lpstr>Presentazione standard di PowerPoint</vt:lpstr>
      <vt:lpstr>Now the question is:  </vt:lpstr>
      <vt:lpstr>Presentazione standard di PowerPoint</vt:lpstr>
      <vt:lpstr>Presentazione standard di PowerPoint</vt:lpstr>
      <vt:lpstr>2. Choice of the game  </vt:lpstr>
      <vt:lpstr>What is their learning style? </vt:lpstr>
      <vt:lpstr>4. Address a variety of learning styles </vt:lpstr>
      <vt:lpstr>Actually the compendium provides several kind of games </vt:lpstr>
      <vt:lpstr>3. Write an overview of the      lesson </vt:lpstr>
      <vt:lpstr>4. Plan your timeline</vt:lpstr>
      <vt:lpstr>Usually a timeline is divided into 4/5 steps, for example: </vt:lpstr>
      <vt:lpstr>Presentazione standard di PowerPoint</vt:lpstr>
      <vt:lpstr>Presentazione standard di PowerPoint</vt:lpstr>
      <vt:lpstr>Presentazione standard di PowerPoint</vt:lpstr>
      <vt:lpstr>Presentazione standard di PowerPoint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User-Pc</dc:creator>
  <cp:lastModifiedBy>lenovo yoga 360</cp:lastModifiedBy>
  <cp:revision>73</cp:revision>
  <cp:lastPrinted>1601-01-01T00:00:00Z</cp:lastPrinted>
  <dcterms:created xsi:type="dcterms:W3CDTF">1601-01-01T00:00:00Z</dcterms:created>
  <dcterms:modified xsi:type="dcterms:W3CDTF">2018-03-28T15:39:47Z</dcterms:modified>
</cp:coreProperties>
</file>